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5"/>
  </p:sldMasterIdLst>
  <p:notesMasterIdLst>
    <p:notesMasterId r:id="rId23"/>
  </p:notesMasterIdLst>
  <p:sldIdLst>
    <p:sldId id="326" r:id="rId6"/>
    <p:sldId id="340" r:id="rId7"/>
    <p:sldId id="328" r:id="rId8"/>
    <p:sldId id="329" r:id="rId9"/>
    <p:sldId id="335" r:id="rId10"/>
    <p:sldId id="334" r:id="rId11"/>
    <p:sldId id="336" r:id="rId12"/>
    <p:sldId id="338" r:id="rId13"/>
    <p:sldId id="342" r:id="rId14"/>
    <p:sldId id="343" r:id="rId15"/>
    <p:sldId id="344" r:id="rId16"/>
    <p:sldId id="346" r:id="rId17"/>
    <p:sldId id="347" r:id="rId18"/>
    <p:sldId id="348" r:id="rId19"/>
    <p:sldId id="349" r:id="rId20"/>
    <p:sldId id="350" r:id="rId21"/>
    <p:sldId id="337" r:id="rId22"/>
  </p:sldIdLst>
  <p:sldSz cx="9144000" cy="5143500" type="screen16x9"/>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ÉRATEURS" id="{0B896E98-F45E-4768-8620-EDDF394BE181}">
          <p14:sldIdLst>
            <p14:sldId id="326"/>
            <p14:sldId id="340"/>
            <p14:sldId id="328"/>
            <p14:sldId id="329"/>
            <p14:sldId id="335"/>
            <p14:sldId id="334"/>
            <p14:sldId id="336"/>
            <p14:sldId id="338"/>
            <p14:sldId id="342"/>
            <p14:sldId id="343"/>
            <p14:sldId id="344"/>
            <p14:sldId id="346"/>
            <p14:sldId id="347"/>
            <p14:sldId id="348"/>
            <p14:sldId id="349"/>
            <p14:sldId id="350"/>
            <p14:sldId id="337"/>
          </p14:sldIdLst>
        </p14:section>
        <p14:section name="MÉTHODOLOGIE" id="{EB03BDE6-D677-4574-A7BF-9721F91BDEB8}">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109B9-61DB-4FE3-913F-0786FF51D80D}" v="10" dt="2022-02-05T11:02:21.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p:restoredTop sz="90451" autoAdjust="0"/>
  </p:normalViewPr>
  <p:slideViewPr>
    <p:cSldViewPr showGuides="1">
      <p:cViewPr varScale="1">
        <p:scale>
          <a:sx n="70" d="100"/>
          <a:sy n="70" d="100"/>
        </p:scale>
        <p:origin x="946" y="43"/>
      </p:cViewPr>
      <p:guideLst>
        <p:guide orient="horz" pos="1620"/>
        <p:guide orient="horz" pos="191"/>
        <p:guide orient="horz" pos="854"/>
        <p:guide orient="horz" pos="821"/>
        <p:guide orient="horz" pos="3049"/>
        <p:guide orient="horz" pos="3151"/>
        <p:guide pos="2880"/>
        <p:guide pos="476"/>
        <p:guide pos="5193"/>
        <p:guide pos="54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ILLEM Philippe" userId="3b022937-0b6f-4f2a-a1a2-e4fe2d82ba57" providerId="ADAL" clId="{02C109B9-61DB-4FE3-913F-0786FF51D80D}"/>
    <pc:docChg chg="custSel modSld">
      <pc:chgData name="GUILLEM Philippe" userId="3b022937-0b6f-4f2a-a1a2-e4fe2d82ba57" providerId="ADAL" clId="{02C109B9-61DB-4FE3-913F-0786FF51D80D}" dt="2022-02-05T11:05:07.825" v="54" actId="20577"/>
      <pc:docMkLst>
        <pc:docMk/>
      </pc:docMkLst>
      <pc:sldChg chg="modSp mod">
        <pc:chgData name="GUILLEM Philippe" userId="3b022937-0b6f-4f2a-a1a2-e4fe2d82ba57" providerId="ADAL" clId="{02C109B9-61DB-4FE3-913F-0786FF51D80D}" dt="2022-02-05T10:55:34.872" v="18" actId="20577"/>
        <pc:sldMkLst>
          <pc:docMk/>
          <pc:sldMk cId="1109453814" sldId="328"/>
        </pc:sldMkLst>
        <pc:spChg chg="mod">
          <ac:chgData name="GUILLEM Philippe" userId="3b022937-0b6f-4f2a-a1a2-e4fe2d82ba57" providerId="ADAL" clId="{02C109B9-61DB-4FE3-913F-0786FF51D80D}" dt="2022-02-05T10:55:34.872" v="18" actId="20577"/>
          <ac:spMkLst>
            <pc:docMk/>
            <pc:sldMk cId="1109453814" sldId="328"/>
            <ac:spMk id="6" creationId="{00000000-0000-0000-0000-000000000000}"/>
          </ac:spMkLst>
        </pc:spChg>
      </pc:sldChg>
      <pc:sldChg chg="modSp mod">
        <pc:chgData name="GUILLEM Philippe" userId="3b022937-0b6f-4f2a-a1a2-e4fe2d82ba57" providerId="ADAL" clId="{02C109B9-61DB-4FE3-913F-0786FF51D80D}" dt="2022-02-05T11:00:29.218" v="28" actId="20577"/>
        <pc:sldMkLst>
          <pc:docMk/>
          <pc:sldMk cId="4057190616" sldId="334"/>
        </pc:sldMkLst>
        <pc:spChg chg="mod">
          <ac:chgData name="GUILLEM Philippe" userId="3b022937-0b6f-4f2a-a1a2-e4fe2d82ba57" providerId="ADAL" clId="{02C109B9-61DB-4FE3-913F-0786FF51D80D}" dt="2022-02-05T10:59:44.974" v="26" actId="20577"/>
          <ac:spMkLst>
            <pc:docMk/>
            <pc:sldMk cId="4057190616" sldId="334"/>
            <ac:spMk id="10" creationId="{00000000-0000-0000-0000-000000000000}"/>
          </ac:spMkLst>
        </pc:spChg>
        <pc:spChg chg="mod">
          <ac:chgData name="GUILLEM Philippe" userId="3b022937-0b6f-4f2a-a1a2-e4fe2d82ba57" providerId="ADAL" clId="{02C109B9-61DB-4FE3-913F-0786FF51D80D}" dt="2022-02-05T10:57:03.657" v="25" actId="1076"/>
          <ac:spMkLst>
            <pc:docMk/>
            <pc:sldMk cId="4057190616" sldId="334"/>
            <ac:spMk id="11" creationId="{00000000-0000-0000-0000-000000000000}"/>
          </ac:spMkLst>
        </pc:spChg>
        <pc:spChg chg="mod">
          <ac:chgData name="GUILLEM Philippe" userId="3b022937-0b6f-4f2a-a1a2-e4fe2d82ba57" providerId="ADAL" clId="{02C109B9-61DB-4FE3-913F-0786FF51D80D}" dt="2022-02-05T11:00:29.218" v="28" actId="20577"/>
          <ac:spMkLst>
            <pc:docMk/>
            <pc:sldMk cId="4057190616" sldId="334"/>
            <ac:spMk id="16" creationId="{2D7194B5-3C2A-4EF5-8095-2A47DDC08CDD}"/>
          </ac:spMkLst>
        </pc:spChg>
        <pc:spChg chg="mod">
          <ac:chgData name="GUILLEM Philippe" userId="3b022937-0b6f-4f2a-a1a2-e4fe2d82ba57" providerId="ADAL" clId="{02C109B9-61DB-4FE3-913F-0786FF51D80D}" dt="2022-02-05T10:56:56.636" v="23" actId="20577"/>
          <ac:spMkLst>
            <pc:docMk/>
            <pc:sldMk cId="4057190616" sldId="334"/>
            <ac:spMk id="24" creationId="{8E8073E7-2B80-41E5-AB1F-4E842E3963E8}"/>
          </ac:spMkLst>
        </pc:spChg>
        <pc:picChg chg="mod">
          <ac:chgData name="GUILLEM Philippe" userId="3b022937-0b6f-4f2a-a1a2-e4fe2d82ba57" providerId="ADAL" clId="{02C109B9-61DB-4FE3-913F-0786FF51D80D}" dt="2022-02-05T11:00:24.618" v="27" actId="14100"/>
          <ac:picMkLst>
            <pc:docMk/>
            <pc:sldMk cId="4057190616" sldId="334"/>
            <ac:picMk id="17" creationId="{58EA5DE5-B09C-4E8A-B695-C5A18C76B34E}"/>
          </ac:picMkLst>
        </pc:picChg>
      </pc:sldChg>
      <pc:sldChg chg="modSp">
        <pc:chgData name="GUILLEM Philippe" userId="3b022937-0b6f-4f2a-a1a2-e4fe2d82ba57" providerId="ADAL" clId="{02C109B9-61DB-4FE3-913F-0786FF51D80D}" dt="2022-02-05T10:56:04.919" v="19" actId="20577"/>
        <pc:sldMkLst>
          <pc:docMk/>
          <pc:sldMk cId="3752537330" sldId="335"/>
        </pc:sldMkLst>
        <pc:spChg chg="mod">
          <ac:chgData name="GUILLEM Philippe" userId="3b022937-0b6f-4f2a-a1a2-e4fe2d82ba57" providerId="ADAL" clId="{02C109B9-61DB-4FE3-913F-0786FF51D80D}" dt="2022-02-05T10:56:04.919" v="19" actId="20577"/>
          <ac:spMkLst>
            <pc:docMk/>
            <pc:sldMk cId="3752537330" sldId="335"/>
            <ac:spMk id="11" creationId="{00000000-0000-0000-0000-000000000000}"/>
          </ac:spMkLst>
        </pc:spChg>
      </pc:sldChg>
      <pc:sldChg chg="modSp mod">
        <pc:chgData name="GUILLEM Philippe" userId="3b022937-0b6f-4f2a-a1a2-e4fe2d82ba57" providerId="ADAL" clId="{02C109B9-61DB-4FE3-913F-0786FF51D80D}" dt="2022-02-05T11:02:21.499" v="37" actId="20577"/>
        <pc:sldMkLst>
          <pc:docMk/>
          <pc:sldMk cId="2754227963" sldId="336"/>
        </pc:sldMkLst>
        <pc:spChg chg="mod">
          <ac:chgData name="GUILLEM Philippe" userId="3b022937-0b6f-4f2a-a1a2-e4fe2d82ba57" providerId="ADAL" clId="{02C109B9-61DB-4FE3-913F-0786FF51D80D}" dt="2022-02-05T11:02:21.499" v="37" actId="20577"/>
          <ac:spMkLst>
            <pc:docMk/>
            <pc:sldMk cId="2754227963" sldId="336"/>
            <ac:spMk id="6" creationId="{E46B1178-A4B5-4D2A-A176-F3A54747DD01}"/>
          </ac:spMkLst>
        </pc:spChg>
        <pc:spChg chg="mod">
          <ac:chgData name="GUILLEM Philippe" userId="3b022937-0b6f-4f2a-a1a2-e4fe2d82ba57" providerId="ADAL" clId="{02C109B9-61DB-4FE3-913F-0786FF51D80D}" dt="2022-02-05T11:01:40.478" v="32" actId="1076"/>
          <ac:spMkLst>
            <pc:docMk/>
            <pc:sldMk cId="2754227963" sldId="336"/>
            <ac:spMk id="10" creationId="{00000000-0000-0000-0000-000000000000}"/>
          </ac:spMkLst>
        </pc:spChg>
        <pc:spChg chg="mod">
          <ac:chgData name="GUILLEM Philippe" userId="3b022937-0b6f-4f2a-a1a2-e4fe2d82ba57" providerId="ADAL" clId="{02C109B9-61DB-4FE3-913F-0786FF51D80D}" dt="2022-02-05T11:01:49.980" v="33" actId="1076"/>
          <ac:spMkLst>
            <pc:docMk/>
            <pc:sldMk cId="2754227963" sldId="336"/>
            <ac:spMk id="11" creationId="{00000000-0000-0000-0000-000000000000}"/>
          </ac:spMkLst>
        </pc:spChg>
        <pc:spChg chg="mod">
          <ac:chgData name="GUILLEM Philippe" userId="3b022937-0b6f-4f2a-a1a2-e4fe2d82ba57" providerId="ADAL" clId="{02C109B9-61DB-4FE3-913F-0786FF51D80D}" dt="2022-02-05T11:01:31.731" v="30" actId="20577"/>
          <ac:spMkLst>
            <pc:docMk/>
            <pc:sldMk cId="2754227963" sldId="336"/>
            <ac:spMk id="14" creationId="{5DC8F501-1A88-4B39-B8E7-DF4E17B8BB31}"/>
          </ac:spMkLst>
        </pc:spChg>
        <pc:picChg chg="mod">
          <ac:chgData name="GUILLEM Philippe" userId="3b022937-0b6f-4f2a-a1a2-e4fe2d82ba57" providerId="ADAL" clId="{02C109B9-61DB-4FE3-913F-0786FF51D80D}" dt="2022-02-05T11:01:57.255" v="34" actId="1076"/>
          <ac:picMkLst>
            <pc:docMk/>
            <pc:sldMk cId="2754227963" sldId="336"/>
            <ac:picMk id="16" creationId="{13843412-1AFF-438D-9A65-D1D068CE8097}"/>
          </ac:picMkLst>
        </pc:picChg>
      </pc:sldChg>
      <pc:sldChg chg="modSp mod">
        <pc:chgData name="GUILLEM Philippe" userId="3b022937-0b6f-4f2a-a1a2-e4fe2d82ba57" providerId="ADAL" clId="{02C109B9-61DB-4FE3-913F-0786FF51D80D}" dt="2022-02-05T10:54:11.956" v="9" actId="20577"/>
        <pc:sldMkLst>
          <pc:docMk/>
          <pc:sldMk cId="1021325814" sldId="340"/>
        </pc:sldMkLst>
        <pc:spChg chg="mod">
          <ac:chgData name="GUILLEM Philippe" userId="3b022937-0b6f-4f2a-a1a2-e4fe2d82ba57" providerId="ADAL" clId="{02C109B9-61DB-4FE3-913F-0786FF51D80D}" dt="2022-02-05T10:54:11.956" v="9" actId="20577"/>
          <ac:spMkLst>
            <pc:docMk/>
            <pc:sldMk cId="1021325814" sldId="340"/>
            <ac:spMk id="5" creationId="{2928B231-8A62-4D50-BDAB-980CD4601D7D}"/>
          </ac:spMkLst>
        </pc:spChg>
      </pc:sldChg>
      <pc:sldChg chg="modSp mod">
        <pc:chgData name="GUILLEM Philippe" userId="3b022937-0b6f-4f2a-a1a2-e4fe2d82ba57" providerId="ADAL" clId="{02C109B9-61DB-4FE3-913F-0786FF51D80D}" dt="2022-02-05T11:03:25.510" v="41" actId="20577"/>
        <pc:sldMkLst>
          <pc:docMk/>
          <pc:sldMk cId="2054346585" sldId="346"/>
        </pc:sldMkLst>
        <pc:spChg chg="mod">
          <ac:chgData name="GUILLEM Philippe" userId="3b022937-0b6f-4f2a-a1a2-e4fe2d82ba57" providerId="ADAL" clId="{02C109B9-61DB-4FE3-913F-0786FF51D80D}" dt="2022-02-05T11:03:25.510" v="41" actId="20577"/>
          <ac:spMkLst>
            <pc:docMk/>
            <pc:sldMk cId="2054346585" sldId="346"/>
            <ac:spMk id="14" creationId="{5DC8F501-1A88-4B39-B8E7-DF4E17B8BB31}"/>
          </ac:spMkLst>
        </pc:spChg>
      </pc:sldChg>
      <pc:sldChg chg="delSp modSp mod">
        <pc:chgData name="GUILLEM Philippe" userId="3b022937-0b6f-4f2a-a1a2-e4fe2d82ba57" providerId="ADAL" clId="{02C109B9-61DB-4FE3-913F-0786FF51D80D}" dt="2022-02-05T11:05:07.825" v="54" actId="20577"/>
        <pc:sldMkLst>
          <pc:docMk/>
          <pc:sldMk cId="1891472569" sldId="350"/>
        </pc:sldMkLst>
        <pc:spChg chg="del">
          <ac:chgData name="GUILLEM Philippe" userId="3b022937-0b6f-4f2a-a1a2-e4fe2d82ba57" providerId="ADAL" clId="{02C109B9-61DB-4FE3-913F-0786FF51D80D}" dt="2022-02-05T11:03:56.631" v="42" actId="478"/>
          <ac:spMkLst>
            <pc:docMk/>
            <pc:sldMk cId="1891472569" sldId="350"/>
            <ac:spMk id="9" creationId="{00000000-0000-0000-0000-000000000000}"/>
          </ac:spMkLst>
        </pc:spChg>
        <pc:spChg chg="del">
          <ac:chgData name="GUILLEM Philippe" userId="3b022937-0b6f-4f2a-a1a2-e4fe2d82ba57" providerId="ADAL" clId="{02C109B9-61DB-4FE3-913F-0786FF51D80D}" dt="2022-02-05T11:04:01.008" v="43" actId="478"/>
          <ac:spMkLst>
            <pc:docMk/>
            <pc:sldMk cId="1891472569" sldId="350"/>
            <ac:spMk id="11" creationId="{00000000-0000-0000-0000-000000000000}"/>
          </ac:spMkLst>
        </pc:spChg>
        <pc:spChg chg="mod">
          <ac:chgData name="GUILLEM Philippe" userId="3b022937-0b6f-4f2a-a1a2-e4fe2d82ba57" providerId="ADAL" clId="{02C109B9-61DB-4FE3-913F-0786FF51D80D}" dt="2022-02-05T11:05:07.825" v="54" actId="20577"/>
          <ac:spMkLst>
            <pc:docMk/>
            <pc:sldMk cId="1891472569" sldId="350"/>
            <ac:spMk id="14" creationId="{5DC8F501-1A88-4B39-B8E7-DF4E17B8BB31}"/>
          </ac:spMkLst>
        </pc:spChg>
      </pc:sldChg>
    </pc:docChg>
  </pc:docChgLst>
  <pc:docChgLst>
    <pc:chgData name="GUILLEM Philippe" userId="3b022937-0b6f-4f2a-a1a2-e4fe2d82ba57" providerId="ADAL" clId="{DA62F9EE-2484-43E1-871B-28296B13F89D}"/>
    <pc:docChg chg="custSel addSld delSld modSld sldOrd modSection">
      <pc:chgData name="GUILLEM Philippe" userId="3b022937-0b6f-4f2a-a1a2-e4fe2d82ba57" providerId="ADAL" clId="{DA62F9EE-2484-43E1-871B-28296B13F89D}" dt="2022-02-02T12:30:24.786" v="95" actId="1076"/>
      <pc:docMkLst>
        <pc:docMk/>
      </pc:docMkLst>
      <pc:sldChg chg="addSp delSp modSp add del mod ord">
        <pc:chgData name="GUILLEM Philippe" userId="3b022937-0b6f-4f2a-a1a2-e4fe2d82ba57" providerId="ADAL" clId="{DA62F9EE-2484-43E1-871B-28296B13F89D}" dt="2022-02-02T09:53:30.525" v="87" actId="1076"/>
        <pc:sldMkLst>
          <pc:docMk/>
          <pc:sldMk cId="624296918" sldId="326"/>
        </pc:sldMkLst>
        <pc:spChg chg="add mod">
          <ac:chgData name="GUILLEM Philippe" userId="3b022937-0b6f-4f2a-a1a2-e4fe2d82ba57" providerId="ADAL" clId="{DA62F9EE-2484-43E1-871B-28296B13F89D}" dt="2022-02-02T09:53:14.758" v="85" actId="1076"/>
          <ac:spMkLst>
            <pc:docMk/>
            <pc:sldMk cId="624296918" sldId="326"/>
            <ac:spMk id="2" creationId="{5EAB216F-CA87-4961-A4C2-B9E929EFB9A6}"/>
          </ac:spMkLst>
        </pc:spChg>
        <pc:picChg chg="del">
          <ac:chgData name="GUILLEM Philippe" userId="3b022937-0b6f-4f2a-a1a2-e4fe2d82ba57" providerId="ADAL" clId="{DA62F9EE-2484-43E1-871B-28296B13F89D}" dt="2022-02-02T09:52:29.457" v="27" actId="478"/>
          <ac:picMkLst>
            <pc:docMk/>
            <pc:sldMk cId="624296918" sldId="326"/>
            <ac:picMk id="3" creationId="{257D1985-A0AF-4EB4-B3B5-041E317A512E}"/>
          </ac:picMkLst>
        </pc:picChg>
        <pc:picChg chg="add mod">
          <ac:chgData name="GUILLEM Philippe" userId="3b022937-0b6f-4f2a-a1a2-e4fe2d82ba57" providerId="ADAL" clId="{DA62F9EE-2484-43E1-871B-28296B13F89D}" dt="2022-02-02T09:53:30.525" v="87" actId="1076"/>
          <ac:picMkLst>
            <pc:docMk/>
            <pc:sldMk cId="624296918" sldId="326"/>
            <ac:picMk id="10" creationId="{58DABD2E-7AEF-4411-8DD4-EBCD6A2457FB}"/>
          </ac:picMkLst>
        </pc:picChg>
      </pc:sldChg>
      <pc:sldChg chg="delSp mod">
        <pc:chgData name="GUILLEM Philippe" userId="3b022937-0b6f-4f2a-a1a2-e4fe2d82ba57" providerId="ADAL" clId="{DA62F9EE-2484-43E1-871B-28296B13F89D}" dt="2022-02-02T08:32:46.142" v="2" actId="478"/>
        <pc:sldMkLst>
          <pc:docMk/>
          <pc:sldMk cId="1109453814" sldId="328"/>
        </pc:sldMkLst>
        <pc:picChg chg="del">
          <ac:chgData name="GUILLEM Philippe" userId="3b022937-0b6f-4f2a-a1a2-e4fe2d82ba57" providerId="ADAL" clId="{DA62F9EE-2484-43E1-871B-28296B13F89D}" dt="2022-02-02T08:32:46.142" v="2" actId="478"/>
          <ac:picMkLst>
            <pc:docMk/>
            <pc:sldMk cId="1109453814" sldId="328"/>
            <ac:picMk id="15" creationId="{53532CBA-8B32-47CE-B037-B7F726B5C5E7}"/>
          </ac:picMkLst>
        </pc:picChg>
      </pc:sldChg>
      <pc:sldChg chg="delSp mod">
        <pc:chgData name="GUILLEM Philippe" userId="3b022937-0b6f-4f2a-a1a2-e4fe2d82ba57" providerId="ADAL" clId="{DA62F9EE-2484-43E1-871B-28296B13F89D}" dt="2022-02-02T08:32:52.534" v="3" actId="478"/>
        <pc:sldMkLst>
          <pc:docMk/>
          <pc:sldMk cId="308264838" sldId="329"/>
        </pc:sldMkLst>
        <pc:picChg chg="del">
          <ac:chgData name="GUILLEM Philippe" userId="3b022937-0b6f-4f2a-a1a2-e4fe2d82ba57" providerId="ADAL" clId="{DA62F9EE-2484-43E1-871B-28296B13F89D}" dt="2022-02-02T08:32:52.534" v="3" actId="478"/>
          <ac:picMkLst>
            <pc:docMk/>
            <pc:sldMk cId="308264838" sldId="329"/>
            <ac:picMk id="12" creationId="{53575FD4-52AC-4CEF-82C6-252F3017AF24}"/>
          </ac:picMkLst>
        </pc:picChg>
      </pc:sldChg>
      <pc:sldChg chg="delSp mod">
        <pc:chgData name="GUILLEM Philippe" userId="3b022937-0b6f-4f2a-a1a2-e4fe2d82ba57" providerId="ADAL" clId="{DA62F9EE-2484-43E1-871B-28296B13F89D}" dt="2022-02-02T08:33:06.066" v="5" actId="478"/>
        <pc:sldMkLst>
          <pc:docMk/>
          <pc:sldMk cId="4057190616" sldId="334"/>
        </pc:sldMkLst>
        <pc:picChg chg="del">
          <ac:chgData name="GUILLEM Philippe" userId="3b022937-0b6f-4f2a-a1a2-e4fe2d82ba57" providerId="ADAL" clId="{DA62F9EE-2484-43E1-871B-28296B13F89D}" dt="2022-02-02T08:33:06.066" v="5" actId="478"/>
          <ac:picMkLst>
            <pc:docMk/>
            <pc:sldMk cId="4057190616" sldId="334"/>
            <ac:picMk id="12" creationId="{53575FD4-52AC-4CEF-82C6-252F3017AF24}"/>
          </ac:picMkLst>
        </pc:picChg>
      </pc:sldChg>
      <pc:sldChg chg="delSp mod">
        <pc:chgData name="GUILLEM Philippe" userId="3b022937-0b6f-4f2a-a1a2-e4fe2d82ba57" providerId="ADAL" clId="{DA62F9EE-2484-43E1-871B-28296B13F89D}" dt="2022-02-02T08:33:01.249" v="4" actId="478"/>
        <pc:sldMkLst>
          <pc:docMk/>
          <pc:sldMk cId="3752537330" sldId="335"/>
        </pc:sldMkLst>
        <pc:picChg chg="del">
          <ac:chgData name="GUILLEM Philippe" userId="3b022937-0b6f-4f2a-a1a2-e4fe2d82ba57" providerId="ADAL" clId="{DA62F9EE-2484-43E1-871B-28296B13F89D}" dt="2022-02-02T08:33:01.249" v="4" actId="478"/>
          <ac:picMkLst>
            <pc:docMk/>
            <pc:sldMk cId="3752537330" sldId="335"/>
            <ac:picMk id="12" creationId="{53575FD4-52AC-4CEF-82C6-252F3017AF24}"/>
          </ac:picMkLst>
        </pc:picChg>
      </pc:sldChg>
      <pc:sldChg chg="delSp modSp mod">
        <pc:chgData name="GUILLEM Philippe" userId="3b022937-0b6f-4f2a-a1a2-e4fe2d82ba57" providerId="ADAL" clId="{DA62F9EE-2484-43E1-871B-28296B13F89D}" dt="2022-02-02T08:33:09.993" v="7" actId="478"/>
        <pc:sldMkLst>
          <pc:docMk/>
          <pc:sldMk cId="2754227963" sldId="336"/>
        </pc:sldMkLst>
        <pc:picChg chg="del mod">
          <ac:chgData name="GUILLEM Philippe" userId="3b022937-0b6f-4f2a-a1a2-e4fe2d82ba57" providerId="ADAL" clId="{DA62F9EE-2484-43E1-871B-28296B13F89D}" dt="2022-02-02T08:33:09.993" v="7" actId="478"/>
          <ac:picMkLst>
            <pc:docMk/>
            <pc:sldMk cId="2754227963" sldId="336"/>
            <ac:picMk id="12" creationId="{53575FD4-52AC-4CEF-82C6-252F3017AF24}"/>
          </ac:picMkLst>
        </pc:picChg>
      </pc:sldChg>
      <pc:sldChg chg="delSp mod">
        <pc:chgData name="GUILLEM Philippe" userId="3b022937-0b6f-4f2a-a1a2-e4fe2d82ba57" providerId="ADAL" clId="{DA62F9EE-2484-43E1-871B-28296B13F89D}" dt="2022-02-02T08:33:48.287" v="17" actId="478"/>
        <pc:sldMkLst>
          <pc:docMk/>
          <pc:sldMk cId="1767288566" sldId="337"/>
        </pc:sldMkLst>
        <pc:picChg chg="del">
          <ac:chgData name="GUILLEM Philippe" userId="3b022937-0b6f-4f2a-a1a2-e4fe2d82ba57" providerId="ADAL" clId="{DA62F9EE-2484-43E1-871B-28296B13F89D}" dt="2022-02-02T08:33:48.287" v="17" actId="478"/>
          <ac:picMkLst>
            <pc:docMk/>
            <pc:sldMk cId="1767288566" sldId="337"/>
            <ac:picMk id="12" creationId="{53575FD4-52AC-4CEF-82C6-252F3017AF24}"/>
          </ac:picMkLst>
        </pc:picChg>
      </pc:sldChg>
      <pc:sldChg chg="delSp mod">
        <pc:chgData name="GUILLEM Philippe" userId="3b022937-0b6f-4f2a-a1a2-e4fe2d82ba57" providerId="ADAL" clId="{DA62F9EE-2484-43E1-871B-28296B13F89D}" dt="2022-02-02T08:33:13.972" v="8" actId="478"/>
        <pc:sldMkLst>
          <pc:docMk/>
          <pc:sldMk cId="102883765" sldId="338"/>
        </pc:sldMkLst>
        <pc:picChg chg="del">
          <ac:chgData name="GUILLEM Philippe" userId="3b022937-0b6f-4f2a-a1a2-e4fe2d82ba57" providerId="ADAL" clId="{DA62F9EE-2484-43E1-871B-28296B13F89D}" dt="2022-02-02T08:33:13.972" v="8" actId="478"/>
          <ac:picMkLst>
            <pc:docMk/>
            <pc:sldMk cId="102883765" sldId="338"/>
            <ac:picMk id="12" creationId="{53575FD4-52AC-4CEF-82C6-252F3017AF24}"/>
          </ac:picMkLst>
        </pc:picChg>
      </pc:sldChg>
      <pc:sldChg chg="delSp modSp add del mod ord">
        <pc:chgData name="GUILLEM Philippe" userId="3b022937-0b6f-4f2a-a1a2-e4fe2d82ba57" providerId="ADAL" clId="{DA62F9EE-2484-43E1-871B-28296B13F89D}" dt="2022-02-02T09:52:13.243" v="23" actId="1076"/>
        <pc:sldMkLst>
          <pc:docMk/>
          <pc:sldMk cId="1021325814" sldId="340"/>
        </pc:sldMkLst>
        <pc:spChg chg="mod">
          <ac:chgData name="GUILLEM Philippe" userId="3b022937-0b6f-4f2a-a1a2-e4fe2d82ba57" providerId="ADAL" clId="{DA62F9EE-2484-43E1-871B-28296B13F89D}" dt="2022-02-02T09:52:13.243" v="23" actId="1076"/>
          <ac:spMkLst>
            <pc:docMk/>
            <pc:sldMk cId="1021325814" sldId="340"/>
            <ac:spMk id="5" creationId="{2928B231-8A62-4D50-BDAB-980CD4601D7D}"/>
          </ac:spMkLst>
        </pc:spChg>
        <pc:picChg chg="del">
          <ac:chgData name="GUILLEM Philippe" userId="3b022937-0b6f-4f2a-a1a2-e4fe2d82ba57" providerId="ADAL" clId="{DA62F9EE-2484-43E1-871B-28296B13F89D}" dt="2022-02-02T09:52:07.617" v="22" actId="478"/>
          <ac:picMkLst>
            <pc:docMk/>
            <pc:sldMk cId="1021325814" sldId="340"/>
            <ac:picMk id="3" creationId="{257D1985-A0AF-4EB4-B3B5-041E317A512E}"/>
          </ac:picMkLst>
        </pc:picChg>
      </pc:sldChg>
      <pc:sldChg chg="delSp mod">
        <pc:chgData name="GUILLEM Philippe" userId="3b022937-0b6f-4f2a-a1a2-e4fe2d82ba57" providerId="ADAL" clId="{DA62F9EE-2484-43E1-871B-28296B13F89D}" dt="2022-02-02T08:33:18.795" v="9" actId="478"/>
        <pc:sldMkLst>
          <pc:docMk/>
          <pc:sldMk cId="60615521" sldId="342"/>
        </pc:sldMkLst>
        <pc:picChg chg="del">
          <ac:chgData name="GUILLEM Philippe" userId="3b022937-0b6f-4f2a-a1a2-e4fe2d82ba57" providerId="ADAL" clId="{DA62F9EE-2484-43E1-871B-28296B13F89D}" dt="2022-02-02T08:33:18.795" v="9" actId="478"/>
          <ac:picMkLst>
            <pc:docMk/>
            <pc:sldMk cId="60615521" sldId="342"/>
            <ac:picMk id="12" creationId="{53575FD4-52AC-4CEF-82C6-252F3017AF24}"/>
          </ac:picMkLst>
        </pc:picChg>
      </pc:sldChg>
      <pc:sldChg chg="delSp mod">
        <pc:chgData name="GUILLEM Philippe" userId="3b022937-0b6f-4f2a-a1a2-e4fe2d82ba57" providerId="ADAL" clId="{DA62F9EE-2484-43E1-871B-28296B13F89D}" dt="2022-02-02T08:33:22.388" v="10" actId="478"/>
        <pc:sldMkLst>
          <pc:docMk/>
          <pc:sldMk cId="426544729" sldId="343"/>
        </pc:sldMkLst>
        <pc:picChg chg="del">
          <ac:chgData name="GUILLEM Philippe" userId="3b022937-0b6f-4f2a-a1a2-e4fe2d82ba57" providerId="ADAL" clId="{DA62F9EE-2484-43E1-871B-28296B13F89D}" dt="2022-02-02T08:33:22.388" v="10" actId="478"/>
          <ac:picMkLst>
            <pc:docMk/>
            <pc:sldMk cId="426544729" sldId="343"/>
            <ac:picMk id="12" creationId="{53575FD4-52AC-4CEF-82C6-252F3017AF24}"/>
          </ac:picMkLst>
        </pc:picChg>
      </pc:sldChg>
      <pc:sldChg chg="delSp mod">
        <pc:chgData name="GUILLEM Philippe" userId="3b022937-0b6f-4f2a-a1a2-e4fe2d82ba57" providerId="ADAL" clId="{DA62F9EE-2484-43E1-871B-28296B13F89D}" dt="2022-02-02T08:33:27.484" v="11" actId="478"/>
        <pc:sldMkLst>
          <pc:docMk/>
          <pc:sldMk cId="3317968200" sldId="344"/>
        </pc:sldMkLst>
        <pc:picChg chg="del">
          <ac:chgData name="GUILLEM Philippe" userId="3b022937-0b6f-4f2a-a1a2-e4fe2d82ba57" providerId="ADAL" clId="{DA62F9EE-2484-43E1-871B-28296B13F89D}" dt="2022-02-02T08:33:27.484" v="11" actId="478"/>
          <ac:picMkLst>
            <pc:docMk/>
            <pc:sldMk cId="3317968200" sldId="344"/>
            <ac:picMk id="12" creationId="{53575FD4-52AC-4CEF-82C6-252F3017AF24}"/>
          </ac:picMkLst>
        </pc:picChg>
      </pc:sldChg>
      <pc:sldChg chg="delSp mod">
        <pc:chgData name="GUILLEM Philippe" userId="3b022937-0b6f-4f2a-a1a2-e4fe2d82ba57" providerId="ADAL" clId="{DA62F9EE-2484-43E1-871B-28296B13F89D}" dt="2022-02-02T08:33:30.750" v="12" actId="478"/>
        <pc:sldMkLst>
          <pc:docMk/>
          <pc:sldMk cId="2054346585" sldId="346"/>
        </pc:sldMkLst>
        <pc:picChg chg="del">
          <ac:chgData name="GUILLEM Philippe" userId="3b022937-0b6f-4f2a-a1a2-e4fe2d82ba57" providerId="ADAL" clId="{DA62F9EE-2484-43E1-871B-28296B13F89D}" dt="2022-02-02T08:33:30.750" v="12" actId="478"/>
          <ac:picMkLst>
            <pc:docMk/>
            <pc:sldMk cId="2054346585" sldId="346"/>
            <ac:picMk id="12" creationId="{53575FD4-52AC-4CEF-82C6-252F3017AF24}"/>
          </ac:picMkLst>
        </pc:picChg>
      </pc:sldChg>
      <pc:sldChg chg="delSp mod">
        <pc:chgData name="GUILLEM Philippe" userId="3b022937-0b6f-4f2a-a1a2-e4fe2d82ba57" providerId="ADAL" clId="{DA62F9EE-2484-43E1-871B-28296B13F89D}" dt="2022-02-02T08:33:36.642" v="13" actId="478"/>
        <pc:sldMkLst>
          <pc:docMk/>
          <pc:sldMk cId="1747242774" sldId="347"/>
        </pc:sldMkLst>
        <pc:picChg chg="del">
          <ac:chgData name="GUILLEM Philippe" userId="3b022937-0b6f-4f2a-a1a2-e4fe2d82ba57" providerId="ADAL" clId="{DA62F9EE-2484-43E1-871B-28296B13F89D}" dt="2022-02-02T08:33:36.642" v="13" actId="478"/>
          <ac:picMkLst>
            <pc:docMk/>
            <pc:sldMk cId="1747242774" sldId="347"/>
            <ac:picMk id="12" creationId="{53575FD4-52AC-4CEF-82C6-252F3017AF24}"/>
          </ac:picMkLst>
        </pc:picChg>
      </pc:sldChg>
      <pc:sldChg chg="delSp mod">
        <pc:chgData name="GUILLEM Philippe" userId="3b022937-0b6f-4f2a-a1a2-e4fe2d82ba57" providerId="ADAL" clId="{DA62F9EE-2484-43E1-871B-28296B13F89D}" dt="2022-02-02T08:33:40.468" v="14" actId="478"/>
        <pc:sldMkLst>
          <pc:docMk/>
          <pc:sldMk cId="1164495513" sldId="348"/>
        </pc:sldMkLst>
        <pc:picChg chg="del">
          <ac:chgData name="GUILLEM Philippe" userId="3b022937-0b6f-4f2a-a1a2-e4fe2d82ba57" providerId="ADAL" clId="{DA62F9EE-2484-43E1-871B-28296B13F89D}" dt="2022-02-02T08:33:40.468" v="14" actId="478"/>
          <ac:picMkLst>
            <pc:docMk/>
            <pc:sldMk cId="1164495513" sldId="348"/>
            <ac:picMk id="12" creationId="{53575FD4-52AC-4CEF-82C6-252F3017AF24}"/>
          </ac:picMkLst>
        </pc:picChg>
      </pc:sldChg>
      <pc:sldChg chg="addSp delSp modSp mod delAnim modAnim">
        <pc:chgData name="GUILLEM Philippe" userId="3b022937-0b6f-4f2a-a1a2-e4fe2d82ba57" providerId="ADAL" clId="{DA62F9EE-2484-43E1-871B-28296B13F89D}" dt="2022-02-02T12:30:24.786" v="95" actId="1076"/>
        <pc:sldMkLst>
          <pc:docMk/>
          <pc:sldMk cId="3537189193" sldId="349"/>
        </pc:sldMkLst>
        <pc:picChg chg="add mod">
          <ac:chgData name="GUILLEM Philippe" userId="3b022937-0b6f-4f2a-a1a2-e4fe2d82ba57" providerId="ADAL" clId="{DA62F9EE-2484-43E1-871B-28296B13F89D}" dt="2022-02-02T12:30:24.786" v="95" actId="1076"/>
          <ac:picMkLst>
            <pc:docMk/>
            <pc:sldMk cId="3537189193" sldId="349"/>
            <ac:picMk id="5" creationId="{03EE4F50-3FFF-4A75-84C4-C1E60C395E17}"/>
          </ac:picMkLst>
        </pc:picChg>
        <pc:picChg chg="del mod">
          <ac:chgData name="GUILLEM Philippe" userId="3b022937-0b6f-4f2a-a1a2-e4fe2d82ba57" providerId="ADAL" clId="{DA62F9EE-2484-43E1-871B-28296B13F89D}" dt="2022-02-02T12:30:11.283" v="90" actId="478"/>
          <ac:picMkLst>
            <pc:docMk/>
            <pc:sldMk cId="3537189193" sldId="349"/>
            <ac:picMk id="6" creationId="{C2E2E6A7-7292-4A5E-87BE-F2030EBFFCC7}"/>
          </ac:picMkLst>
        </pc:picChg>
        <pc:picChg chg="del">
          <ac:chgData name="GUILLEM Philippe" userId="3b022937-0b6f-4f2a-a1a2-e4fe2d82ba57" providerId="ADAL" clId="{DA62F9EE-2484-43E1-871B-28296B13F89D}" dt="2022-02-02T08:33:43.534" v="15" actId="478"/>
          <ac:picMkLst>
            <pc:docMk/>
            <pc:sldMk cId="3537189193" sldId="349"/>
            <ac:picMk id="12" creationId="{53575FD4-52AC-4CEF-82C6-252F3017AF24}"/>
          </ac:picMkLst>
        </pc:picChg>
      </pc:sldChg>
      <pc:sldChg chg="delSp mod">
        <pc:chgData name="GUILLEM Philippe" userId="3b022937-0b6f-4f2a-a1a2-e4fe2d82ba57" providerId="ADAL" clId="{DA62F9EE-2484-43E1-871B-28296B13F89D}" dt="2022-02-02T08:33:46.053" v="16" actId="478"/>
        <pc:sldMkLst>
          <pc:docMk/>
          <pc:sldMk cId="1891472569" sldId="350"/>
        </pc:sldMkLst>
        <pc:picChg chg="del">
          <ac:chgData name="GUILLEM Philippe" userId="3b022937-0b6f-4f2a-a1a2-e4fe2d82ba57" providerId="ADAL" clId="{DA62F9EE-2484-43E1-871B-28296B13F89D}" dt="2022-02-02T08:33:46.053" v="16" actId="478"/>
          <ac:picMkLst>
            <pc:docMk/>
            <pc:sldMk cId="1891472569" sldId="350"/>
            <ac:picMk id="12" creationId="{53575FD4-52AC-4CEF-82C6-252F3017AF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05/02/2022</a:t>
            </a:fld>
            <a:endParaRPr lang="fr-FR" dirty="0"/>
          </a:p>
        </p:txBody>
      </p:sp>
      <p:sp>
        <p:nvSpPr>
          <p:cNvPr id="4" name="Espace réservé de l'image des diapositives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r.wikipedia.org/wiki/Logicie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fr.wikipedia.org/wiki/Logiciel_libre#cite_note-2" TargetMode="External"/><Relationship Id="rId4" Type="http://schemas.openxmlformats.org/officeDocument/2006/relationships/hyperlink" Target="https://fr.wikipedia.org/wiki/Logiciel_libre#cite_note-def-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a:t>
            </a:fld>
            <a:endParaRPr lang="fr-FR" dirty="0"/>
          </a:p>
        </p:txBody>
      </p:sp>
    </p:spTree>
    <p:extLst>
      <p:ext uri="{BB962C8B-B14F-4D97-AF65-F5344CB8AC3E}">
        <p14:creationId xmlns:p14="http://schemas.microsoft.com/office/powerpoint/2010/main" val="3231245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Messagerie </a:t>
            </a:r>
            <a:r>
              <a:rPr lang="fr-FR" b="1" dirty="0" err="1"/>
              <a:t>Edutwit</a:t>
            </a:r>
            <a:r>
              <a:rPr lang="fr-FR" b="1" dirty="0"/>
              <a:t> :</a:t>
            </a:r>
          </a:p>
          <a:p>
            <a:endParaRPr lang="fr-FR" b="1" dirty="0"/>
          </a:p>
          <a:p>
            <a:r>
              <a:rPr lang="fr-FR" b="0" dirty="0"/>
              <a:t>En plus des différents fils de messages ; actualités et espaces, vous avez la possibilité de contacter directement des membres.</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10</a:t>
            </a:fld>
            <a:endParaRPr lang="fr-FR" dirty="0"/>
          </a:p>
        </p:txBody>
      </p:sp>
    </p:spTree>
    <p:extLst>
      <p:ext uri="{BB962C8B-B14F-4D97-AF65-F5344CB8AC3E}">
        <p14:creationId xmlns:p14="http://schemas.microsoft.com/office/powerpoint/2010/main" val="1645966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a:p>
            <a:r>
              <a:rPr lang="fr-FR" b="1" dirty="0"/>
              <a:t>Une publication maîtrisée :</a:t>
            </a:r>
          </a:p>
          <a:p>
            <a:endParaRPr lang="fr-FR" b="0" dirty="0"/>
          </a:p>
          <a:p>
            <a:r>
              <a:rPr lang="fr-FR" b="0" dirty="0"/>
              <a:t>Avec les espaces il est très facile de savoir qui peut lire les messages. Il est possible de rendre ses messages publics.</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11</a:t>
            </a:fld>
            <a:endParaRPr lang="fr-FR" dirty="0"/>
          </a:p>
        </p:txBody>
      </p:sp>
    </p:spTree>
    <p:extLst>
      <p:ext uri="{BB962C8B-B14F-4D97-AF65-F5344CB8AC3E}">
        <p14:creationId xmlns:p14="http://schemas.microsoft.com/office/powerpoint/2010/main" val="307507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1 Communiquer avec les familles :</a:t>
            </a:r>
          </a:p>
          <a:p>
            <a:endParaRPr lang="fr-FR" b="1" dirty="0"/>
          </a:p>
          <a:p>
            <a:r>
              <a:rPr lang="fr-FR" b="0" dirty="0"/>
              <a:t>Un compte </a:t>
            </a:r>
            <a:r>
              <a:rPr lang="fr-FR" b="0" dirty="0" err="1"/>
              <a:t>Edutwit</a:t>
            </a:r>
            <a:r>
              <a:rPr lang="fr-FR" b="0" dirty="0"/>
              <a:t> pour communiquer avec les familles, écrire régulièrement des nouvelles de la classe.</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12</a:t>
            </a:fld>
            <a:endParaRPr lang="fr-FR" dirty="0"/>
          </a:p>
        </p:txBody>
      </p:sp>
    </p:spTree>
    <p:extLst>
      <p:ext uri="{BB962C8B-B14F-4D97-AF65-F5344CB8AC3E}">
        <p14:creationId xmlns:p14="http://schemas.microsoft.com/office/powerpoint/2010/main" val="194125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2 Collaborer entre classes :</a:t>
            </a:r>
          </a:p>
          <a:p>
            <a:endParaRPr lang="fr-FR" b="1" dirty="0"/>
          </a:p>
          <a:p>
            <a:r>
              <a:rPr lang="fr-FR" b="0" dirty="0"/>
              <a:t>La </a:t>
            </a:r>
            <a:r>
              <a:rPr lang="fr-FR" b="0" dirty="0" err="1"/>
              <a:t>Twictée</a:t>
            </a:r>
            <a:r>
              <a:rPr lang="fr-FR" b="0" dirty="0"/>
              <a:t> est un dispositif pédagogique collaboratif centré sur l'enseignement et l'apprentissage de l'orthographe. Il met en relation des classes francophones qui échangent de courtes dictées et des règles de correction produites par les élèves, grâce à l'utilisation d'un outil de </a:t>
            </a:r>
            <a:r>
              <a:rPr lang="fr-FR" b="0" dirty="0" err="1"/>
              <a:t>microbloggage</a:t>
            </a:r>
            <a:r>
              <a:rPr lang="fr-FR" b="0" dirty="0"/>
              <a:t> (Twitter </a:t>
            </a:r>
            <a:r>
              <a:rPr lang="fr-FR" b="0" dirty="0" err="1"/>
              <a:t>Edutwit</a:t>
            </a:r>
            <a:r>
              <a:rPr lang="fr-FR" b="0" dirty="0"/>
              <a:t> ...).</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13</a:t>
            </a:fld>
            <a:endParaRPr lang="fr-FR" dirty="0"/>
          </a:p>
        </p:txBody>
      </p:sp>
    </p:spTree>
    <p:extLst>
      <p:ext uri="{BB962C8B-B14F-4D97-AF65-F5344CB8AC3E}">
        <p14:creationId xmlns:p14="http://schemas.microsoft.com/office/powerpoint/2010/main" val="2829685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3 Twittérature avec </a:t>
            </a:r>
            <a:r>
              <a:rPr lang="fr-FR" b="1" dirty="0" err="1"/>
              <a:t>Tw'haïku</a:t>
            </a:r>
            <a:r>
              <a:rPr lang="fr-FR" b="1" dirty="0"/>
              <a:t>.</a:t>
            </a:r>
          </a:p>
          <a:p>
            <a:endParaRPr lang="fr-FR" b="1" dirty="0"/>
          </a:p>
          <a:p>
            <a:r>
              <a:rPr lang="fr-FR" b="0" dirty="0" err="1"/>
              <a:t>Tw'haïku</a:t>
            </a:r>
            <a:r>
              <a:rPr lang="fr-FR" b="0" dirty="0"/>
              <a:t> est une action pédagogique qui vise à faire produire par les élèves des haïkus (poèmes japonais composés de trois vers respectivement de cinq, sept et cinq syllabes) en s'inspirant de photographies proposées autour d'une thématique (l'eau, les couleurs, etc.). Les élèves choisissent ainsi au sein de leur classe le poème qui leur paraît le plus réussi et le proposent aux autres participant sur </a:t>
            </a:r>
            <a:r>
              <a:rPr lang="fr-FR" b="0" dirty="0" err="1"/>
              <a:t>Edutwit</a:t>
            </a:r>
            <a:r>
              <a:rPr lang="fr-FR" b="0" dirty="0"/>
              <a:t>, réseau de microblogging réservé à des usages pédagogiques et éducatifs.</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14</a:t>
            </a:fld>
            <a:endParaRPr lang="fr-FR" dirty="0"/>
          </a:p>
        </p:txBody>
      </p:sp>
    </p:spTree>
    <p:extLst>
      <p:ext uri="{BB962C8B-B14F-4D97-AF65-F5344CB8AC3E}">
        <p14:creationId xmlns:p14="http://schemas.microsoft.com/office/powerpoint/2010/main" val="2595921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err="1"/>
              <a:t>Twittenrimes</a:t>
            </a:r>
            <a:r>
              <a:rPr lang="fr-FR" b="1" dirty="0"/>
              <a:t> </a:t>
            </a:r>
          </a:p>
          <a:p>
            <a:endParaRPr lang="fr-FR" b="1" dirty="0"/>
          </a:p>
          <a:p>
            <a:r>
              <a:rPr lang="fr-FR" b="0" dirty="0"/>
              <a:t>C'est un projet d'écriture collaborative via le réseau social Twitter ou </a:t>
            </a:r>
            <a:r>
              <a:rPr lang="fr-FR" b="0" dirty="0" err="1"/>
              <a:t>Edutwit</a:t>
            </a:r>
            <a:r>
              <a:rPr lang="fr-FR" b="0" dirty="0"/>
              <a:t> autour de la poésie sur un thème commun avec des contraintes linguistiques. Ce projet part du principe que l'enseignement de la poésie à l'école doit intégrer la double dimension ludique et technique avec l'acquisition de compétences linguistiques.</a:t>
            </a:r>
          </a:p>
          <a:p>
            <a:endParaRPr lang="fr-FR" b="0" dirty="0"/>
          </a:p>
          <a:p>
            <a:r>
              <a:rPr lang="fr-FR" b="0" dirty="0"/>
              <a:t>Donner le goût de la poésie aux enfants : les sensibiliser au message poétique dans ce qu'il a de plus spécifique par l'observation.</a:t>
            </a:r>
          </a:p>
          <a:p>
            <a:endParaRPr lang="fr-FR" b="0" dirty="0"/>
          </a:p>
          <a:p>
            <a:r>
              <a:rPr lang="fr-FR" b="0" dirty="0"/>
              <a:t>Donner les moyens de lire un poème, l'envie et la possibilité d'en créer en observant quelques aspects techniques (constructions, vocabulaire, contraintes).</a:t>
            </a:r>
          </a:p>
          <a:p>
            <a:endParaRPr lang="fr-FR" b="0" dirty="0"/>
          </a:p>
          <a:p>
            <a:r>
              <a:rPr lang="fr-FR" b="0" dirty="0"/>
              <a:t>Employer divers outils, dont ceux numériques, pour illustrer la création poétique. (Photographie, vidéo, création numérique...).</a:t>
            </a:r>
          </a:p>
          <a:p>
            <a:endParaRPr lang="fr-FR" b="0" dirty="0"/>
          </a:p>
          <a:p>
            <a:r>
              <a:rPr lang="fr-FR" b="0" dirty="0"/>
              <a:t>Enrichir la culture humaniste de l'élève pour contribuer à la formation de son jugement et de son goût, ainsi que de sa sensibilité.</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15</a:t>
            </a:fld>
            <a:endParaRPr lang="fr-FR" dirty="0"/>
          </a:p>
        </p:txBody>
      </p:sp>
    </p:spTree>
    <p:extLst>
      <p:ext uri="{BB962C8B-B14F-4D97-AF65-F5344CB8AC3E}">
        <p14:creationId xmlns:p14="http://schemas.microsoft.com/office/powerpoint/2010/main" val="2682857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16</a:t>
            </a:fld>
            <a:endParaRPr lang="fr-FR" dirty="0"/>
          </a:p>
        </p:txBody>
      </p:sp>
    </p:spTree>
    <p:extLst>
      <p:ext uri="{BB962C8B-B14F-4D97-AF65-F5344CB8AC3E}">
        <p14:creationId xmlns:p14="http://schemas.microsoft.com/office/powerpoint/2010/main" val="3125165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17</a:t>
            </a:fld>
            <a:endParaRPr lang="fr-FR" dirty="0"/>
          </a:p>
        </p:txBody>
      </p:sp>
    </p:spTree>
    <p:extLst>
      <p:ext uri="{BB962C8B-B14F-4D97-AF65-F5344CB8AC3E}">
        <p14:creationId xmlns:p14="http://schemas.microsoft.com/office/powerpoint/2010/main" val="217868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a:t>
            </a:fld>
            <a:endParaRPr lang="fr-FR" dirty="0"/>
          </a:p>
        </p:txBody>
      </p:sp>
    </p:spTree>
    <p:extLst>
      <p:ext uri="{BB962C8B-B14F-4D97-AF65-F5344CB8AC3E}">
        <p14:creationId xmlns:p14="http://schemas.microsoft.com/office/powerpoint/2010/main" val="400485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3</a:t>
            </a:fld>
            <a:endParaRPr lang="fr-FR" dirty="0"/>
          </a:p>
        </p:txBody>
      </p:sp>
    </p:spTree>
    <p:extLst>
      <p:ext uri="{BB962C8B-B14F-4D97-AF65-F5344CB8AC3E}">
        <p14:creationId xmlns:p14="http://schemas.microsoft.com/office/powerpoint/2010/main" val="632703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a:t>
            </a:r>
            <a:r>
              <a:rPr lang="fr-FR" b="1" dirty="0"/>
              <a:t>logiciel libre</a:t>
            </a:r>
            <a:r>
              <a:rPr lang="fr-FR" dirty="0"/>
              <a:t> est un </a:t>
            </a:r>
            <a:r>
              <a:rPr lang="fr-FR" dirty="0">
                <a:hlinkClick r:id="rId3" tooltip="Logiciel"/>
              </a:rPr>
              <a:t>logiciel</a:t>
            </a:r>
            <a:r>
              <a:rPr lang="fr-FR" dirty="0"/>
              <a:t> dont l'utilisation, l'étude, la modification et la duplication par autrui en vue de sa diffusion sont permises, techniquement et juridiquement</a:t>
            </a:r>
            <a:r>
              <a:rPr lang="fr-FR" baseline="30000" dirty="0">
                <a:hlinkClick r:id="rId4"/>
              </a:rPr>
              <a:t>1</a:t>
            </a:r>
            <a:r>
              <a:rPr lang="fr-FR" dirty="0"/>
              <a:t>, ceci afin de garantir certaines libertés induites, dont le contrôle du programme par l'utilisateur et la possibilité de partage entre individus</a:t>
            </a:r>
            <a:r>
              <a:rPr lang="fr-FR" baseline="30000" dirty="0">
                <a:hlinkClick r:id="rId5"/>
              </a:rPr>
              <a:t>2</a:t>
            </a:r>
            <a:r>
              <a:rPr lang="fr-FR" dirty="0"/>
              <a:t>. </a:t>
            </a:r>
            <a:endParaRPr lang="fr-FR" sz="1200" dirty="0"/>
          </a:p>
          <a:p>
            <a:endParaRPr lang="fr-FR" sz="1200" dirty="0"/>
          </a:p>
          <a:p>
            <a:r>
              <a:rPr lang="fr-FR" sz="1200" dirty="0"/>
              <a:t>Un logiciel libre est un logiciel qui offre 4 libertés fondamentales : </a:t>
            </a:r>
            <a:br>
              <a:rPr lang="fr-FR" sz="1200" dirty="0"/>
            </a:br>
            <a:r>
              <a:rPr lang="fr-FR" sz="1200" dirty="0"/>
              <a:t>La liberté d’exécuter : s’en servir !</a:t>
            </a:r>
            <a:br>
              <a:rPr lang="fr-FR" sz="1200" dirty="0"/>
            </a:br>
            <a:r>
              <a:rPr lang="fr-FR" sz="1200" dirty="0"/>
              <a:t>La liberté de copier : de le donner à qui l’on veut </a:t>
            </a:r>
            <a:br>
              <a:rPr lang="fr-FR" sz="1200" dirty="0"/>
            </a:br>
            <a:r>
              <a:rPr lang="fr-FR" sz="1200" dirty="0"/>
              <a:t>La liberté de l’étudier : on peut comprendre comment il fonctionne</a:t>
            </a:r>
            <a:br>
              <a:rPr lang="fr-FR" sz="1200" dirty="0"/>
            </a:br>
            <a:r>
              <a:rPr lang="fr-FR" sz="1200" dirty="0"/>
              <a:t>La liberté de le modifier : je peux l’améliorer et/ou l’adapter à mon besoin. </a:t>
            </a:r>
            <a:br>
              <a:rPr lang="fr-FR" sz="1200" dirty="0"/>
            </a:br>
            <a:r>
              <a:rPr lang="fr-FR" sz="1200" dirty="0"/>
              <a:t>C’est 4 libertés sont garantes d’une fiabilité, d’une sécurité basée sur la transparence pour tous les usagers, programmeurs…</a:t>
            </a:r>
            <a:br>
              <a:rPr lang="fr-FR" sz="1200" dirty="0"/>
            </a:br>
            <a:r>
              <a:rPr lang="fr-FR" sz="1200" dirty="0"/>
              <a:t>Par opposition, un logiciel non libre (aussi appelé logiciel propriétaire, ou logiciel privateur) est donc un logiciel qui ne permet pas ces 4 libertés. Le risque c’est entre autres, un manque de réactivité en cas de bug, de faille, de requête des usagers.</a:t>
            </a:r>
            <a:br>
              <a:rPr lang="fr-FR" sz="1200" dirty="0"/>
            </a:br>
            <a:r>
              <a:rPr lang="fr-FR" sz="1200" dirty="0"/>
              <a:t>ATTENTION ! Un logiciel libre n’est pas forcement gratuit, même s’il est fréquent que ce soit le cas. </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4</a:t>
            </a:fld>
            <a:endParaRPr lang="fr-FR" dirty="0"/>
          </a:p>
        </p:txBody>
      </p:sp>
    </p:spTree>
    <p:extLst>
      <p:ext uri="{BB962C8B-B14F-4D97-AF65-F5344CB8AC3E}">
        <p14:creationId xmlns:p14="http://schemas.microsoft.com/office/powerpoint/2010/main" val="3440596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lnSpcReduction="10000"/>
          </a:bodyPr>
          <a:lstStyle/>
          <a:p>
            <a:endParaRPr lang="fr-FR" dirty="0"/>
          </a:p>
          <a:p>
            <a:r>
              <a:rPr lang="fr-FR" dirty="0" err="1"/>
              <a:t>Abul</a:t>
            </a:r>
            <a:r>
              <a:rPr lang="fr-FR" dirty="0"/>
              <a:t> </a:t>
            </a:r>
            <a:r>
              <a:rPr lang="fr-FR" dirty="0" err="1"/>
              <a:t>Edu</a:t>
            </a:r>
            <a:r>
              <a:rPr lang="fr-FR" dirty="0"/>
              <a:t>  Une Association regroupant des enseignants  et des informaticiens pour créer des ressources éducatives Libres.</a:t>
            </a:r>
          </a:p>
          <a:p>
            <a:r>
              <a:rPr lang="fr-FR" dirty="0" err="1"/>
              <a:t>AbulÉdu</a:t>
            </a:r>
            <a:r>
              <a:rPr lang="fr-FR" dirty="0"/>
              <a:t> est un espace numérique de travail pour l'éducation et l'éducation populaire, conçu par des enseignants et réalisé en partenariat avec des informaticiens.</a:t>
            </a:r>
          </a:p>
          <a:p>
            <a:endParaRPr lang="fr-FR" dirty="0"/>
          </a:p>
          <a:p>
            <a:endParaRPr lang="fr-FR" dirty="0"/>
          </a:p>
          <a:p>
            <a:r>
              <a:rPr lang="fr-FR" b="1" dirty="0"/>
              <a:t>2000</a:t>
            </a:r>
            <a:r>
              <a:rPr lang="fr-FR" dirty="0"/>
              <a:t> : le serveur </a:t>
            </a:r>
            <a:r>
              <a:rPr lang="fr-FR" dirty="0" err="1"/>
              <a:t>AbulÉdu</a:t>
            </a:r>
            <a:r>
              <a:rPr lang="fr-FR" dirty="0"/>
              <a:t> est inventé par Éric </a:t>
            </a:r>
            <a:r>
              <a:rPr lang="fr-FR" dirty="0" err="1"/>
              <a:t>Seigne</a:t>
            </a:r>
            <a:r>
              <a:rPr lang="fr-FR" dirty="0"/>
              <a:t>, pour répondre aux besoins des écoles primaires tout en mettant son installation et sa maintenance à la portée d’un enseignant non-informaticien.</a:t>
            </a:r>
          </a:p>
          <a:p>
            <a:endParaRPr lang="fr-FR" dirty="0"/>
          </a:p>
          <a:p>
            <a:r>
              <a:rPr lang="fr-FR" b="1" dirty="0"/>
              <a:t>2011</a:t>
            </a:r>
            <a:r>
              <a:rPr lang="fr-FR" dirty="0"/>
              <a:t> : Les projets s’accélèrent avec la reprise du développement des logiciels pédagogiques par </a:t>
            </a:r>
            <a:r>
              <a:rPr lang="fr-FR" dirty="0" err="1"/>
              <a:t>Ryxéo</a:t>
            </a:r>
            <a:r>
              <a:rPr lang="fr-FR" dirty="0"/>
              <a:t>, la création d’un format de fichier permettant l’indexation et l’échange des activités pédagogiques produites, la création d’un entrepôt de ressources libres, la mise en place d’un système d’authentification centralisée, la création de nombreux services en ligne de partage de diaporamas, de partage de vidéos, de </a:t>
            </a:r>
            <a:r>
              <a:rPr lang="fr-FR" dirty="0" err="1"/>
              <a:t>micro-blogue</a:t>
            </a:r>
            <a:r>
              <a:rPr lang="fr-FR" dirty="0"/>
              <a:t>, etc.</a:t>
            </a:r>
          </a:p>
          <a:p>
            <a:r>
              <a:rPr lang="fr-FR" dirty="0"/>
              <a:t>La communauté des utilisateurs de la solution </a:t>
            </a:r>
            <a:r>
              <a:rPr lang="fr-FR" dirty="0" err="1"/>
              <a:t>AbulEdu</a:t>
            </a:r>
            <a:r>
              <a:rPr lang="fr-FR" dirty="0"/>
              <a:t> se structure en créant l’association </a:t>
            </a:r>
            <a:r>
              <a:rPr lang="fr-FR" dirty="0" err="1"/>
              <a:t>AbulEdu-fr</a:t>
            </a:r>
            <a:r>
              <a:rPr lang="fr-FR" dirty="0"/>
              <a:t> et poursuit sa participation au développement des logiciels, à la production de ressources éducatives libres et à la rédaction de documentation.</a:t>
            </a:r>
          </a:p>
          <a:p>
            <a:endParaRPr lang="fr-FR" dirty="0"/>
          </a:p>
          <a:p>
            <a:r>
              <a:rPr lang="fr-FR" b="1" dirty="0"/>
              <a:t>Janvier 2017</a:t>
            </a:r>
            <a:r>
              <a:rPr lang="fr-FR" dirty="0"/>
              <a:t> : Refonte des sites Internet et mise en route progressive des services et des outils en ligne par l’association </a:t>
            </a:r>
            <a:r>
              <a:rPr lang="fr-FR" dirty="0" err="1"/>
              <a:t>AbulÉdu-fr</a:t>
            </a:r>
            <a:r>
              <a:rPr lang="fr-FR" dirty="0"/>
              <a:t>.</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5</a:t>
            </a:fld>
            <a:endParaRPr lang="fr-FR" dirty="0"/>
          </a:p>
        </p:txBody>
      </p:sp>
    </p:spTree>
    <p:extLst>
      <p:ext uri="{BB962C8B-B14F-4D97-AF65-F5344CB8AC3E}">
        <p14:creationId xmlns:p14="http://schemas.microsoft.com/office/powerpoint/2010/main" val="1563745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lnSpcReduction="10000"/>
          </a:bodyPr>
          <a:lstStyle/>
          <a:p>
            <a:r>
              <a:rPr lang="fr-FR" dirty="0"/>
              <a:t>EDUTWIT un réseau social libre éthique et responsable.</a:t>
            </a:r>
          </a:p>
          <a:p>
            <a:endParaRPr lang="fr-FR" dirty="0"/>
          </a:p>
          <a:p>
            <a:r>
              <a:rPr lang="fr-FR" dirty="0"/>
              <a:t>C'est un réseau social de microblogging (dans la lignée de Twitter), destiné aux jeunes élèves, dans le but de leur enseigner la littératie numérique.</a:t>
            </a:r>
          </a:p>
          <a:p>
            <a:r>
              <a:rPr lang="fr-FR" dirty="0"/>
              <a:t>C’est une alternative à twitter qui apporte aux utilisateurs des garanties :</a:t>
            </a:r>
          </a:p>
          <a:p>
            <a:pPr>
              <a:buFont typeface="Arial" panose="020B0604020202020204" pitchFamily="34" charset="0"/>
              <a:buChar char="•"/>
            </a:pPr>
            <a:r>
              <a:rPr lang="fr-FR" dirty="0"/>
              <a:t>- Site hébergé en France sur le serveur de l’association.</a:t>
            </a:r>
          </a:p>
          <a:p>
            <a:pPr>
              <a:buFont typeface="Arial" panose="020B0604020202020204" pitchFamily="34" charset="0"/>
              <a:buChar char="•"/>
            </a:pPr>
            <a:r>
              <a:rPr lang="fr-FR" dirty="0"/>
              <a:t>- Seule une adresse de courrier électronique est nécessaire pour ouvrir un compte</a:t>
            </a:r>
          </a:p>
          <a:p>
            <a:pPr>
              <a:buFont typeface="Arial" panose="020B0604020202020204" pitchFamily="34" charset="0"/>
              <a:buChar char="•"/>
            </a:pPr>
            <a:r>
              <a:rPr lang="fr-FR" dirty="0"/>
              <a:t>- Les données personnelles ne seront jamais partagées</a:t>
            </a:r>
          </a:p>
          <a:p>
            <a:pPr>
              <a:buFont typeface="Arial" panose="020B0604020202020204" pitchFamily="34" charset="0"/>
              <a:buChar char="•"/>
            </a:pPr>
            <a:r>
              <a:rPr lang="fr-FR" dirty="0"/>
              <a:t>- Service accessible uniquement en liaison sécurisée</a:t>
            </a:r>
          </a:p>
          <a:p>
            <a:pPr>
              <a:buFont typeface="Arial" panose="020B0604020202020204" pitchFamily="34" charset="0"/>
              <a:buChar char="•"/>
            </a:pPr>
            <a:r>
              <a:rPr lang="fr-FR" dirty="0"/>
              <a:t>- Pas de publicité</a:t>
            </a:r>
          </a:p>
          <a:p>
            <a:endParaRPr lang="fr-FR" dirty="0"/>
          </a:p>
          <a:p>
            <a:r>
              <a:rPr lang="fr-FR" dirty="0"/>
              <a:t>Une multitude d'utilisations sont envisageables. </a:t>
            </a:r>
          </a:p>
          <a:p>
            <a:r>
              <a:rPr lang="fr-FR" dirty="0"/>
              <a:t>Il est possible de demander aux élèves de twitter en classe ou hors classe en fonction d'une consigne, d'une question de l'enseignant, d'une ressource diffusée. Il est possible de communiquer et d'interagir avec d'autres classes ; de nombreux dispositifs d'échanges, de défis ou de collaboration sont proposés par des enseignants (</a:t>
            </a:r>
            <a:r>
              <a:rPr lang="fr-FR" dirty="0" err="1"/>
              <a:t>Twitenrime</a:t>
            </a:r>
            <a:r>
              <a:rPr lang="fr-FR" dirty="0"/>
              <a:t>, </a:t>
            </a:r>
            <a:r>
              <a:rPr lang="fr-FR" dirty="0" err="1"/>
              <a:t>Twoulipo</a:t>
            </a:r>
            <a:r>
              <a:rPr lang="fr-FR" dirty="0"/>
              <a:t> </a:t>
            </a:r>
            <a:r>
              <a:rPr lang="fr-FR" dirty="0" err="1"/>
              <a:t>Twictée</a:t>
            </a:r>
            <a:r>
              <a:rPr lang="fr-FR" dirty="0"/>
              <a:t> ...)</a:t>
            </a:r>
          </a:p>
          <a:p>
            <a:endParaRPr lang="fr-FR" dirty="0"/>
          </a:p>
          <a:p>
            <a:r>
              <a:rPr lang="fr-FR" dirty="0"/>
              <a:t>C'est une ouverture sur le monde qui permet de proposer des situations d'écriture motivantes, et ayant du sens pour les élèves. C'est aussi un excellent outil de communication avec les familles.</a:t>
            </a:r>
          </a:p>
          <a:p>
            <a:endParaRPr lang="fr-FR" dirty="0"/>
          </a:p>
          <a:p>
            <a:r>
              <a:rPr lang="fr-FR" dirty="0" err="1"/>
              <a:t>Edutwit</a:t>
            </a:r>
            <a:r>
              <a:rPr lang="fr-FR" dirty="0"/>
              <a:t> est porté par l'association </a:t>
            </a:r>
            <a:r>
              <a:rPr lang="fr-FR" dirty="0" err="1"/>
              <a:t>AbulEdu</a:t>
            </a:r>
            <a:r>
              <a:rPr lang="fr-FR" dirty="0"/>
              <a:t> :</a:t>
            </a:r>
          </a:p>
          <a:p>
            <a:endParaRPr lang="fr-FR" dirty="0"/>
          </a:p>
          <a:p>
            <a:r>
              <a:rPr lang="fr-FR" dirty="0"/>
              <a:t>https://www.abuledu.org/</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6</a:t>
            </a:fld>
            <a:endParaRPr lang="fr-FR" dirty="0"/>
          </a:p>
        </p:txBody>
      </p:sp>
    </p:spTree>
    <p:extLst>
      <p:ext uri="{BB962C8B-B14F-4D97-AF65-F5344CB8AC3E}">
        <p14:creationId xmlns:p14="http://schemas.microsoft.com/office/powerpoint/2010/main" val="423510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Utiliser les réseaux sociaux en classe : Pourquoi ?</a:t>
            </a:r>
          </a:p>
          <a:p>
            <a:r>
              <a:rPr lang="fr-FR" dirty="0"/>
              <a:t>Demander sur le chat </a:t>
            </a:r>
          </a:p>
          <a:p>
            <a:endParaRPr lang="fr-FR" dirty="0"/>
          </a:p>
          <a:p>
            <a:r>
              <a:rPr lang="fr-FR" dirty="0"/>
              <a:t>Une multitude d'utilisations sont envisageables. </a:t>
            </a:r>
          </a:p>
          <a:p>
            <a:r>
              <a:rPr lang="fr-FR" dirty="0"/>
              <a:t>ECRIRE Il est possible de demander aux élèves de twitter en classe ou hors classe en fonction d'une consigne, d'une question de l'enseignant, d'une ressource diffusée. </a:t>
            </a:r>
          </a:p>
          <a:p>
            <a:r>
              <a:rPr lang="fr-FR" dirty="0"/>
              <a:t>COMMUNIQUER INTERAGIR Il est possible de communiquer et d'interagir avec d'autres classes ; de nombreux dispositifs d'échanges, de défis ou de collaboration sont proposés par des enseignants (</a:t>
            </a:r>
            <a:r>
              <a:rPr lang="fr-FR" dirty="0" err="1"/>
              <a:t>Twitenrime</a:t>
            </a:r>
            <a:r>
              <a:rPr lang="fr-FR" dirty="0"/>
              <a:t>, </a:t>
            </a:r>
            <a:r>
              <a:rPr lang="fr-FR" dirty="0" err="1"/>
              <a:t>Twoulipo</a:t>
            </a:r>
            <a:r>
              <a:rPr lang="fr-FR" dirty="0"/>
              <a:t> </a:t>
            </a:r>
            <a:r>
              <a:rPr lang="fr-FR" dirty="0" err="1"/>
              <a:t>Twictée</a:t>
            </a:r>
            <a:r>
              <a:rPr lang="fr-FR" dirty="0"/>
              <a:t> ...)</a:t>
            </a:r>
          </a:p>
          <a:p>
            <a:endParaRPr lang="fr-FR" dirty="0"/>
          </a:p>
          <a:p>
            <a:r>
              <a:rPr lang="fr-FR" dirty="0"/>
              <a:t>OUVERTURE SUR LE MONDE C'est une ouverture sur le monde qui permet de proposer des situations d'écriture motivantes, et ayant du sens pour les élèves. C'est aussi un excellent outil de communication avec les familles.</a:t>
            </a:r>
          </a:p>
          <a:p>
            <a:endParaRPr lang="fr-FR" dirty="0"/>
          </a:p>
          <a:p>
            <a:r>
              <a:rPr lang="fr-FR" dirty="0"/>
              <a:t>CITOYENETE Numérique Maitriser la </a:t>
            </a:r>
            <a:r>
              <a:rPr lang="fr-FR" dirty="0" err="1"/>
              <a:t>litératie</a:t>
            </a:r>
            <a:r>
              <a:rPr lang="fr-FR" dirty="0"/>
              <a:t> Numérique </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7</a:t>
            </a:fld>
            <a:endParaRPr lang="fr-FR" dirty="0"/>
          </a:p>
        </p:txBody>
      </p:sp>
    </p:spTree>
    <p:extLst>
      <p:ext uri="{BB962C8B-B14F-4D97-AF65-F5344CB8AC3E}">
        <p14:creationId xmlns:p14="http://schemas.microsoft.com/office/powerpoint/2010/main" val="2797283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 Bureau </a:t>
            </a:r>
            <a:r>
              <a:rPr lang="fr-FR" b="1" dirty="0" err="1"/>
              <a:t>Edutwit</a:t>
            </a:r>
            <a:r>
              <a:rPr lang="fr-FR" b="1" dirty="0"/>
              <a:t> :</a:t>
            </a:r>
          </a:p>
          <a:p>
            <a:endParaRPr lang="fr-FR" dirty="0"/>
          </a:p>
          <a:p>
            <a:r>
              <a:rPr lang="fr-FR" dirty="0"/>
              <a:t>Le bureau permet une fois connecté d'accéder à toutes les fonctions et espace de la plate-forme.</a:t>
            </a:r>
          </a:p>
          <a:p>
            <a:endParaRPr lang="fr-FR" dirty="0"/>
          </a:p>
          <a:p>
            <a:r>
              <a:rPr lang="fr-FR" dirty="0"/>
              <a:t>On peut y lire le fil d'actualité ; tous les messages postés par les personnes que l'on suit comme dans tout réseau social.</a:t>
            </a:r>
          </a:p>
          <a:p>
            <a:endParaRPr lang="fr-FR" dirty="0"/>
          </a:p>
          <a:p>
            <a:r>
              <a:rPr lang="fr-FR" dirty="0"/>
              <a:t>Particularité ; il n'y a pas de publicité sur ce réseau.</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8</a:t>
            </a:fld>
            <a:endParaRPr lang="fr-FR" dirty="0"/>
          </a:p>
        </p:txBody>
      </p:sp>
    </p:spTree>
    <p:extLst>
      <p:ext uri="{BB962C8B-B14F-4D97-AF65-F5344CB8AC3E}">
        <p14:creationId xmlns:p14="http://schemas.microsoft.com/office/powerpoint/2010/main" val="3988556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Espaces </a:t>
            </a:r>
            <a:r>
              <a:rPr lang="fr-FR" b="1" dirty="0" err="1"/>
              <a:t>Edutwit</a:t>
            </a:r>
            <a:endParaRPr lang="fr-FR" b="1" dirty="0"/>
          </a:p>
          <a:p>
            <a:endParaRPr lang="fr-FR" b="1" dirty="0"/>
          </a:p>
          <a:p>
            <a:r>
              <a:rPr lang="fr-FR" b="0" dirty="0"/>
              <a:t>Les espaces sont des fils d'actualité séparé du fil général. Les accès sont contrôlés.</a:t>
            </a:r>
          </a:p>
          <a:p>
            <a:endParaRPr lang="fr-FR" b="0" dirty="0"/>
          </a:p>
          <a:p>
            <a:r>
              <a:rPr lang="fr-FR" b="0" dirty="0"/>
              <a:t>Chacun peut créer ses espaces et inviter d'autres membres ou bien accéder à des espaces crées par d'autres membres.</a:t>
            </a:r>
          </a:p>
          <a:p>
            <a:endParaRPr lang="fr-FR" b="0" dirty="0"/>
          </a:p>
          <a:p>
            <a:r>
              <a:rPr lang="fr-FR" b="0" dirty="0"/>
              <a:t>Chaque espace est un lieu de travail pour tous les membres autorisés. Dotés d'une galerie, d'un calendrier et de nombreux autres modules, il est possible d'y partager des messages d'images, de vidéos, de fichier.</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9</a:t>
            </a:fld>
            <a:endParaRPr lang="fr-FR" dirty="0"/>
          </a:p>
        </p:txBody>
      </p:sp>
    </p:spTree>
    <p:extLst>
      <p:ext uri="{BB962C8B-B14F-4D97-AF65-F5344CB8AC3E}">
        <p14:creationId xmlns:p14="http://schemas.microsoft.com/office/powerpoint/2010/main" val="1242681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CFFD477-A2FD-334A-824B-D8A12A8BF7B9}"/>
              </a:ext>
            </a:extLst>
          </p:cNvPr>
          <p:cNvPicPr>
            <a:picLocks noChangeAspect="1"/>
          </p:cNvPicPr>
          <p:nvPr userDrawn="1"/>
        </p:nvPicPr>
        <p:blipFill>
          <a:blip r:embed="rId2"/>
          <a:srcRect/>
          <a:stretch/>
        </p:blipFill>
        <p:spPr>
          <a:xfrm>
            <a:off x="4930445" y="483518"/>
            <a:ext cx="3601996" cy="1368152"/>
          </a:xfrm>
          <a:prstGeom prst="rect">
            <a:avLst/>
          </a:prstGeom>
        </p:spPr>
      </p:pic>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720000" y="3919897"/>
            <a:ext cx="3240000" cy="900000"/>
          </a:xfrm>
        </p:spPr>
        <p:txBody>
          <a:bodyPr anchor="b" anchorCtr="0"/>
          <a:lstStyle>
            <a:lvl1pPr>
              <a:defRPr sz="1150"/>
            </a:lvl1pPr>
          </a:lstStyle>
          <a:p>
            <a:r>
              <a:rPr lang="fr-FR" dirty="0"/>
              <a:t>Intitulé de la direction/service </a:t>
            </a:r>
            <a:br>
              <a:rPr lang="fr-FR" dirty="0"/>
            </a:br>
            <a:r>
              <a:rPr lang="fr-FR" dirty="0"/>
              <a:t>sur une ou deux lignes</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540000" y="360000"/>
            <a:ext cx="2700000" cy="2700000"/>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E3CC572-B5CC-9E4D-BE01-E74EE1252E03}"/>
              </a:ext>
            </a:extLst>
          </p:cNvPr>
          <p:cNvPicPr>
            <a:picLocks noChangeAspect="1"/>
          </p:cNvPicPr>
          <p:nvPr userDrawn="1"/>
        </p:nvPicPr>
        <p:blipFill>
          <a:blip r:embed="rId2"/>
          <a:srcRect/>
          <a:stretch/>
        </p:blipFill>
        <p:spPr>
          <a:xfrm>
            <a:off x="6174000" y="339502"/>
            <a:ext cx="2681632" cy="1018569"/>
          </a:xfrm>
          <a:prstGeom prst="rect">
            <a:avLst/>
          </a:prstGeom>
        </p:spPr>
      </p:pic>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r>
              <a:rPr lang="fr-FR" cap="all"/>
              <a:t>XX/XX/XXXX</a:t>
            </a:r>
            <a:endParaRPr lang="fr-FR" cap="all" dirty="0"/>
          </a:p>
        </p:txBody>
      </p:sp>
      <p:sp>
        <p:nvSpPr>
          <p:cNvPr id="3" name="Espace réservé du pied de page 2"/>
          <p:cNvSpPr>
            <a:spLocks noGrp="1"/>
          </p:cNvSpPr>
          <p:nvPr>
            <p:ph type="ftr" sz="quarter" idx="11"/>
          </p:nvPr>
        </p:nvSpPr>
        <p:spPr bwMode="gray"/>
        <p:txBody>
          <a:bodyPr/>
          <a:lstStyle/>
          <a:p>
            <a:r>
              <a:rPr lang="fr-FR" dirty="0"/>
              <a:t>Intitulé de la direction/service sur une ligne</a:t>
            </a:r>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80000" y="180000"/>
            <a:ext cx="1440000" cy="1440000"/>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p>
            <a:r>
              <a:rPr lang="fr-FR" dirty="0"/>
              <a:t>Intitulé de la direction/service sur une ligne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06400"/>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p>
            <a:r>
              <a:rPr lang="fr-FR" dirty="0"/>
              <a:t>Intitulé de la direction/service sur une ligne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p:txBody>
          <a:bodyPr/>
          <a:lstStyle/>
          <a:p>
            <a:r>
              <a:rPr lang="fr-FR" dirty="0"/>
              <a:t>Intitulé de la direction/service sur une ligne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4045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4AB54D2-4114-364A-9A27-A92670EE81DB}"/>
              </a:ext>
            </a:extLst>
          </p:cNvPr>
          <p:cNvPicPr>
            <a:picLocks noChangeAspect="1"/>
          </p:cNvPicPr>
          <p:nvPr userDrawn="1"/>
        </p:nvPicPr>
        <p:blipFill>
          <a:blip r:embed="rId7"/>
          <a:srcRect/>
          <a:stretch/>
        </p:blipFill>
        <p:spPr>
          <a:xfrm>
            <a:off x="1043608" y="176180"/>
            <a:ext cx="914535" cy="347369"/>
          </a:xfrm>
          <a:prstGeom prst="rect">
            <a:avLst/>
          </a:prstGeom>
        </p:spPr>
      </p:pic>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1">
                <a:solidFill>
                  <a:schemeClr val="tx1"/>
                </a:solidFill>
              </a:defRPr>
            </a:lvl1pPr>
          </a:lstStyle>
          <a:p>
            <a:pPr algn="r"/>
            <a:r>
              <a:rPr lang="fr-FR" cap="all"/>
              <a:t>XX/XX/XXXX</a:t>
            </a:r>
            <a:endParaRPr lang="fr-FR" cap="all" dirty="0"/>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1">
                <a:solidFill>
                  <a:schemeClr val="tx1"/>
                </a:solidFill>
              </a:defRPr>
            </a:lvl1pPr>
          </a:lstStyle>
          <a:p>
            <a:r>
              <a:rPr lang="fr-FR" dirty="0"/>
              <a:t>Intitulé de la direction/service sur une ligne</a:t>
            </a:r>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bwMode="gray">
          <a:xfrm>
            <a:off x="288000" y="108000"/>
            <a:ext cx="540000" cy="540000"/>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edutwit.fr/"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ateliercanope33.canoprof.fr/eleve/Fiches_Activites/Edutwit/Edutwit_AC33/"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abuledu.or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fr-FR"/>
          </a:p>
        </p:txBody>
      </p:sp>
      <p:sp>
        <p:nvSpPr>
          <p:cNvPr id="7" name="Espace réservé de la date 6"/>
          <p:cNvSpPr>
            <a:spLocks noGrp="1"/>
          </p:cNvSpPr>
          <p:nvPr>
            <p:ph type="dt" sz="half" idx="10"/>
          </p:nvPr>
        </p:nvSpPr>
        <p:spPr/>
        <p:txBody>
          <a:bodyPr/>
          <a:lstStyle/>
          <a:p>
            <a:r>
              <a:rPr lang="fr-FR"/>
              <a:t>XX/XX/XXXX</a:t>
            </a:r>
            <a:endParaRPr lang="fr-FR" dirty="0"/>
          </a:p>
        </p:txBody>
      </p:sp>
      <p:sp>
        <p:nvSpPr>
          <p:cNvPr id="8" name="Espace réservé du pied de page 7"/>
          <p:cNvSpPr>
            <a:spLocks noGrp="1"/>
          </p:cNvSpPr>
          <p:nvPr>
            <p:ph type="ftr" sz="quarter" idx="11"/>
          </p:nvPr>
        </p:nvSpPr>
        <p:spPr>
          <a:xfrm>
            <a:off x="251520" y="4155925"/>
            <a:ext cx="3708480" cy="663971"/>
          </a:xfrm>
        </p:spPr>
        <p:txBody>
          <a:bodyPr/>
          <a:lstStyle/>
          <a:p>
            <a:r>
              <a:rPr lang="fr-FR" dirty="0"/>
              <a:t>DT Nouvelle Aquitaine</a:t>
            </a:r>
          </a:p>
          <a:p>
            <a:r>
              <a:rPr lang="fr-FR" dirty="0"/>
              <a:t>Atelier Canopé 33 </a:t>
            </a:r>
          </a:p>
          <a:p>
            <a:endParaRPr lang="fr-FR" dirty="0"/>
          </a:p>
          <a:p>
            <a:r>
              <a:rPr lang="fr-FR" dirty="0"/>
              <a:t>Philippe GUILLEM</a:t>
            </a:r>
          </a:p>
          <a:p>
            <a:r>
              <a:rPr lang="fr-FR" dirty="0"/>
              <a:t>Médiateur de Ressources et Services</a:t>
            </a:r>
          </a:p>
          <a:p>
            <a:r>
              <a:rPr lang="fr-FR" dirty="0"/>
              <a:t>Numérique Educatif</a:t>
            </a:r>
          </a:p>
        </p:txBody>
      </p:sp>
      <p:sp>
        <p:nvSpPr>
          <p:cNvPr id="9" name="Espace réservé du numéro de diapositive 8"/>
          <p:cNvSpPr>
            <a:spLocks noGrp="1"/>
          </p:cNvSpPr>
          <p:nvPr>
            <p:ph type="sldNum" sz="quarter" idx="12"/>
          </p:nvPr>
        </p:nvSpPr>
        <p:spPr/>
        <p:txBody>
          <a:bodyPr/>
          <a:lstStyle/>
          <a:p>
            <a:fld id="{10C140CD-8AED-46FF-A9A2-77308F3F39AE}" type="slidenum">
              <a:rPr lang="fr-FR" smtClean="0"/>
              <a:pPr/>
              <a:t>1</a:t>
            </a:fld>
            <a:endParaRPr lang="fr-FR" dirty="0"/>
          </a:p>
        </p:txBody>
      </p:sp>
      <p:sp>
        <p:nvSpPr>
          <p:cNvPr id="2" name="ZoneTexte 1">
            <a:extLst>
              <a:ext uri="{FF2B5EF4-FFF2-40B4-BE49-F238E27FC236}">
                <a16:creationId xmlns:a16="http://schemas.microsoft.com/office/drawing/2014/main" id="{5EAB216F-CA87-4961-A4C2-B9E929EFB9A6}"/>
              </a:ext>
            </a:extLst>
          </p:cNvPr>
          <p:cNvSpPr txBox="1"/>
          <p:nvPr/>
        </p:nvSpPr>
        <p:spPr>
          <a:xfrm>
            <a:off x="3707904" y="2768539"/>
            <a:ext cx="4608512" cy="646331"/>
          </a:xfrm>
          <a:prstGeom prst="rect">
            <a:avLst/>
          </a:prstGeom>
          <a:noFill/>
        </p:spPr>
        <p:txBody>
          <a:bodyPr wrap="square" rtlCol="0">
            <a:spAutoFit/>
          </a:bodyPr>
          <a:lstStyle/>
          <a:p>
            <a:r>
              <a:rPr lang="fr-FR" dirty="0" err="1"/>
              <a:t>Edutwit</a:t>
            </a:r>
            <a:r>
              <a:rPr lang="fr-FR" dirty="0"/>
              <a:t> ; un réseau social </a:t>
            </a:r>
          </a:p>
          <a:p>
            <a:r>
              <a:rPr lang="fr-FR" dirty="0"/>
              <a:t>libre éthique et responsable</a:t>
            </a:r>
          </a:p>
        </p:txBody>
      </p:sp>
      <p:pic>
        <p:nvPicPr>
          <p:cNvPr id="10" name="Image 9" descr="Une image contenant texte, clipart&#10;&#10;Description générée automatiquement">
            <a:extLst>
              <a:ext uri="{FF2B5EF4-FFF2-40B4-BE49-F238E27FC236}">
                <a16:creationId xmlns:a16="http://schemas.microsoft.com/office/drawing/2014/main" id="{58DABD2E-7AEF-4411-8DD4-EBCD6A2457FB}"/>
              </a:ext>
            </a:extLst>
          </p:cNvPr>
          <p:cNvPicPr>
            <a:picLocks noChangeAspect="1"/>
          </p:cNvPicPr>
          <p:nvPr/>
        </p:nvPicPr>
        <p:blipFill>
          <a:blip r:embed="rId3"/>
          <a:stretch>
            <a:fillRect/>
          </a:stretch>
        </p:blipFill>
        <p:spPr>
          <a:xfrm>
            <a:off x="6621446" y="3551803"/>
            <a:ext cx="1727215" cy="905917"/>
          </a:xfrm>
          <a:prstGeom prst="rect">
            <a:avLst/>
          </a:prstGeom>
        </p:spPr>
      </p:pic>
    </p:spTree>
    <p:extLst>
      <p:ext uri="{BB962C8B-B14F-4D97-AF65-F5344CB8AC3E}">
        <p14:creationId xmlns:p14="http://schemas.microsoft.com/office/powerpoint/2010/main" val="62429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235421" y="816751"/>
            <a:ext cx="2520000" cy="735750"/>
          </a:xfrm>
        </p:spPr>
        <p:txBody>
          <a:bodyPr/>
          <a:lstStyle/>
          <a:p>
            <a:r>
              <a:rPr lang="fr-FR" sz="2400" dirty="0"/>
              <a:t>Messagerie </a:t>
            </a:r>
          </a:p>
          <a:p>
            <a:r>
              <a:rPr lang="fr-FR" sz="2400" dirty="0" err="1"/>
              <a:t>Edutwit</a:t>
            </a:r>
            <a:r>
              <a:rPr lang="fr-FR" sz="2400" dirty="0"/>
              <a:t> </a:t>
            </a:r>
          </a:p>
        </p:txBody>
      </p:sp>
      <p:sp>
        <p:nvSpPr>
          <p:cNvPr id="10" name="Espace réservé du texte 9"/>
          <p:cNvSpPr>
            <a:spLocks noGrp="1"/>
          </p:cNvSpPr>
          <p:nvPr>
            <p:ph type="body" sz="quarter" idx="15"/>
          </p:nvPr>
        </p:nvSpPr>
        <p:spPr>
          <a:xfrm>
            <a:off x="3312000" y="1836000"/>
            <a:ext cx="2520000" cy="735750"/>
          </a:xfrm>
        </p:spPr>
        <p:txBody>
          <a:bodyPr/>
          <a:lstStyle/>
          <a:p>
            <a:endParaRPr lang="fr-FR" dirty="0"/>
          </a:p>
        </p:txBody>
      </p:sp>
      <p:sp>
        <p:nvSpPr>
          <p:cNvPr id="11" name="Espace réservé du texte 10"/>
          <p:cNvSpPr>
            <a:spLocks noGrp="1"/>
          </p:cNvSpPr>
          <p:nvPr>
            <p:ph type="body" sz="quarter" idx="16"/>
          </p:nvPr>
        </p:nvSpPr>
        <p:spPr>
          <a:xfrm>
            <a:off x="6264000" y="1836000"/>
            <a:ext cx="2520000" cy="735750"/>
          </a:xfrm>
        </p:spPr>
        <p:txBody>
          <a:bodyPr/>
          <a:lstStyle/>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10</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346287" y="229630"/>
            <a:ext cx="8424000" cy="720000"/>
          </a:xfrm>
        </p:spPr>
        <p:txBody>
          <a:bodyPr/>
          <a:lstStyle/>
          <a:p>
            <a:pPr algn="ctr"/>
            <a:r>
              <a:rPr lang="fr-FR" dirty="0"/>
              <a:t>Découvrir </a:t>
            </a:r>
            <a:r>
              <a:rPr lang="fr-FR" dirty="0" err="1"/>
              <a:t>Edutwit</a:t>
            </a:r>
            <a:endParaRPr lang="fr-FR" dirty="0"/>
          </a:p>
        </p:txBody>
      </p:sp>
      <p:pic>
        <p:nvPicPr>
          <p:cNvPr id="7" name="Image 6" descr="Une image contenant texte&#10;&#10;Description générée automatiquement">
            <a:extLst>
              <a:ext uri="{FF2B5EF4-FFF2-40B4-BE49-F238E27FC236}">
                <a16:creationId xmlns:a16="http://schemas.microsoft.com/office/drawing/2014/main" id="{B90DEB63-A41C-412D-90FE-6B45503F4A19}"/>
              </a:ext>
            </a:extLst>
          </p:cNvPr>
          <p:cNvPicPr>
            <a:picLocks noChangeAspect="1"/>
          </p:cNvPicPr>
          <p:nvPr/>
        </p:nvPicPr>
        <p:blipFill>
          <a:blip r:embed="rId3"/>
          <a:stretch>
            <a:fillRect/>
          </a:stretch>
        </p:blipFill>
        <p:spPr>
          <a:xfrm>
            <a:off x="1480194" y="1205676"/>
            <a:ext cx="7453063" cy="3310290"/>
          </a:xfrm>
          <a:prstGeom prst="rect">
            <a:avLst/>
          </a:prstGeom>
        </p:spPr>
      </p:pic>
    </p:spTree>
    <p:extLst>
      <p:ext uri="{BB962C8B-B14F-4D97-AF65-F5344CB8AC3E}">
        <p14:creationId xmlns:p14="http://schemas.microsoft.com/office/powerpoint/2010/main" val="426544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235421" y="816751"/>
            <a:ext cx="2520000" cy="735750"/>
          </a:xfrm>
        </p:spPr>
        <p:txBody>
          <a:bodyPr/>
          <a:lstStyle/>
          <a:p>
            <a:r>
              <a:rPr lang="fr-FR" sz="2400" b="0" dirty="0"/>
              <a:t>Une publication maîtrisée :</a:t>
            </a:r>
          </a:p>
        </p:txBody>
      </p:sp>
      <p:sp>
        <p:nvSpPr>
          <p:cNvPr id="10" name="Espace réservé du texte 9"/>
          <p:cNvSpPr>
            <a:spLocks noGrp="1"/>
          </p:cNvSpPr>
          <p:nvPr>
            <p:ph type="body" sz="quarter" idx="15"/>
          </p:nvPr>
        </p:nvSpPr>
        <p:spPr>
          <a:xfrm>
            <a:off x="3312000" y="1836000"/>
            <a:ext cx="2520000" cy="735750"/>
          </a:xfrm>
        </p:spPr>
        <p:txBody>
          <a:bodyPr/>
          <a:lstStyle/>
          <a:p>
            <a:endParaRPr lang="fr-FR" dirty="0"/>
          </a:p>
        </p:txBody>
      </p:sp>
      <p:sp>
        <p:nvSpPr>
          <p:cNvPr id="11" name="Espace réservé du texte 10"/>
          <p:cNvSpPr>
            <a:spLocks noGrp="1"/>
          </p:cNvSpPr>
          <p:nvPr>
            <p:ph type="body" sz="quarter" idx="16"/>
          </p:nvPr>
        </p:nvSpPr>
        <p:spPr>
          <a:xfrm>
            <a:off x="6264000" y="1836000"/>
            <a:ext cx="2520000" cy="735750"/>
          </a:xfrm>
        </p:spPr>
        <p:txBody>
          <a:bodyPr/>
          <a:lstStyle/>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11</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346287" y="229630"/>
            <a:ext cx="8424000" cy="720000"/>
          </a:xfrm>
        </p:spPr>
        <p:txBody>
          <a:bodyPr/>
          <a:lstStyle/>
          <a:p>
            <a:pPr algn="ctr"/>
            <a:r>
              <a:rPr lang="fr-FR" dirty="0"/>
              <a:t>Découvrir </a:t>
            </a:r>
            <a:r>
              <a:rPr lang="fr-FR" dirty="0" err="1"/>
              <a:t>Edutwit</a:t>
            </a:r>
            <a:endParaRPr lang="fr-FR" dirty="0"/>
          </a:p>
        </p:txBody>
      </p:sp>
      <p:pic>
        <p:nvPicPr>
          <p:cNvPr id="6" name="Image 5">
            <a:extLst>
              <a:ext uri="{FF2B5EF4-FFF2-40B4-BE49-F238E27FC236}">
                <a16:creationId xmlns:a16="http://schemas.microsoft.com/office/drawing/2014/main" id="{7C19E86B-834B-448D-BF9B-F5860F967C7A}"/>
              </a:ext>
            </a:extLst>
          </p:cNvPr>
          <p:cNvPicPr>
            <a:picLocks noChangeAspect="1"/>
          </p:cNvPicPr>
          <p:nvPr/>
        </p:nvPicPr>
        <p:blipFill>
          <a:blip r:embed="rId3"/>
          <a:stretch>
            <a:fillRect/>
          </a:stretch>
        </p:blipFill>
        <p:spPr>
          <a:xfrm>
            <a:off x="1691680" y="1266900"/>
            <a:ext cx="7259178" cy="3321074"/>
          </a:xfrm>
          <a:prstGeom prst="rect">
            <a:avLst/>
          </a:prstGeom>
        </p:spPr>
      </p:pic>
    </p:spTree>
    <p:extLst>
      <p:ext uri="{BB962C8B-B14F-4D97-AF65-F5344CB8AC3E}">
        <p14:creationId xmlns:p14="http://schemas.microsoft.com/office/powerpoint/2010/main" val="3317968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256446" y="886304"/>
            <a:ext cx="4027521" cy="735750"/>
          </a:xfrm>
        </p:spPr>
        <p:txBody>
          <a:bodyPr/>
          <a:lstStyle/>
          <a:p>
            <a:r>
              <a:rPr lang="fr-FR" sz="2400" dirty="0"/>
              <a:t>Communiquer avec les familles :</a:t>
            </a:r>
          </a:p>
          <a:p>
            <a:endParaRPr lang="fr-FR" dirty="0"/>
          </a:p>
        </p:txBody>
      </p:sp>
      <p:sp>
        <p:nvSpPr>
          <p:cNvPr id="10" name="Espace réservé du texte 9"/>
          <p:cNvSpPr>
            <a:spLocks noGrp="1"/>
          </p:cNvSpPr>
          <p:nvPr>
            <p:ph type="body" sz="quarter" idx="15"/>
          </p:nvPr>
        </p:nvSpPr>
        <p:spPr>
          <a:xfrm>
            <a:off x="3312000" y="1836000"/>
            <a:ext cx="2520000" cy="735750"/>
          </a:xfrm>
        </p:spPr>
        <p:txBody>
          <a:bodyPr/>
          <a:lstStyle/>
          <a:p>
            <a:endParaRPr lang="fr-FR" dirty="0"/>
          </a:p>
        </p:txBody>
      </p:sp>
      <p:sp>
        <p:nvSpPr>
          <p:cNvPr id="11" name="Espace réservé du texte 10"/>
          <p:cNvSpPr>
            <a:spLocks noGrp="1"/>
          </p:cNvSpPr>
          <p:nvPr>
            <p:ph type="body" sz="quarter" idx="16"/>
          </p:nvPr>
        </p:nvSpPr>
        <p:spPr>
          <a:xfrm>
            <a:off x="6264000" y="1836000"/>
            <a:ext cx="2520000" cy="735750"/>
          </a:xfrm>
        </p:spPr>
        <p:txBody>
          <a:bodyPr/>
          <a:lstStyle/>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12</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463553" y="166304"/>
            <a:ext cx="8424000" cy="720000"/>
          </a:xfrm>
        </p:spPr>
        <p:txBody>
          <a:bodyPr/>
          <a:lstStyle/>
          <a:p>
            <a:pPr algn="ctr"/>
            <a:r>
              <a:rPr lang="fr-FR" dirty="0"/>
              <a:t>Des enseignants utilisent </a:t>
            </a:r>
            <a:r>
              <a:rPr lang="fr-FR" dirty="0" err="1"/>
              <a:t>Edutwit</a:t>
            </a:r>
            <a:r>
              <a:rPr lang="fr-FR" dirty="0"/>
              <a:t> :</a:t>
            </a:r>
          </a:p>
        </p:txBody>
      </p:sp>
      <p:pic>
        <p:nvPicPr>
          <p:cNvPr id="6" name="Image 5">
            <a:extLst>
              <a:ext uri="{FF2B5EF4-FFF2-40B4-BE49-F238E27FC236}">
                <a16:creationId xmlns:a16="http://schemas.microsoft.com/office/drawing/2014/main" id="{5DBAB313-D5D0-43DF-9BFA-C74C26A1A98E}"/>
              </a:ext>
            </a:extLst>
          </p:cNvPr>
          <p:cNvPicPr>
            <a:picLocks noChangeAspect="1"/>
          </p:cNvPicPr>
          <p:nvPr/>
        </p:nvPicPr>
        <p:blipFill>
          <a:blip r:embed="rId3"/>
          <a:stretch>
            <a:fillRect/>
          </a:stretch>
        </p:blipFill>
        <p:spPr>
          <a:xfrm>
            <a:off x="1835695" y="1313897"/>
            <a:ext cx="7082233" cy="3192626"/>
          </a:xfrm>
          <a:prstGeom prst="rect">
            <a:avLst/>
          </a:prstGeom>
        </p:spPr>
      </p:pic>
    </p:spTree>
    <p:extLst>
      <p:ext uri="{BB962C8B-B14F-4D97-AF65-F5344CB8AC3E}">
        <p14:creationId xmlns:p14="http://schemas.microsoft.com/office/powerpoint/2010/main" val="2054346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256446" y="699542"/>
            <a:ext cx="3307441" cy="922512"/>
          </a:xfrm>
        </p:spPr>
        <p:txBody>
          <a:bodyPr/>
          <a:lstStyle/>
          <a:p>
            <a:r>
              <a:rPr lang="fr-FR" sz="2400" dirty="0"/>
              <a:t>Collaborer entre classes :</a:t>
            </a:r>
          </a:p>
          <a:p>
            <a:endParaRPr lang="fr-FR" sz="2400" dirty="0"/>
          </a:p>
        </p:txBody>
      </p:sp>
      <p:sp>
        <p:nvSpPr>
          <p:cNvPr id="10" name="Espace réservé du texte 9"/>
          <p:cNvSpPr>
            <a:spLocks noGrp="1"/>
          </p:cNvSpPr>
          <p:nvPr>
            <p:ph type="body" sz="quarter" idx="15"/>
          </p:nvPr>
        </p:nvSpPr>
        <p:spPr>
          <a:xfrm>
            <a:off x="3312000" y="1836000"/>
            <a:ext cx="2520000" cy="735750"/>
          </a:xfrm>
        </p:spPr>
        <p:txBody>
          <a:bodyPr/>
          <a:lstStyle/>
          <a:p>
            <a:endParaRPr lang="fr-FR" dirty="0"/>
          </a:p>
        </p:txBody>
      </p:sp>
      <p:sp>
        <p:nvSpPr>
          <p:cNvPr id="11" name="Espace réservé du texte 10"/>
          <p:cNvSpPr>
            <a:spLocks noGrp="1"/>
          </p:cNvSpPr>
          <p:nvPr>
            <p:ph type="body" sz="quarter" idx="16"/>
          </p:nvPr>
        </p:nvSpPr>
        <p:spPr>
          <a:xfrm>
            <a:off x="6264000" y="1836000"/>
            <a:ext cx="2520000" cy="735750"/>
          </a:xfrm>
        </p:spPr>
        <p:txBody>
          <a:bodyPr/>
          <a:lstStyle/>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13</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463553" y="166304"/>
            <a:ext cx="8424000" cy="720000"/>
          </a:xfrm>
        </p:spPr>
        <p:txBody>
          <a:bodyPr/>
          <a:lstStyle/>
          <a:p>
            <a:pPr algn="ctr"/>
            <a:r>
              <a:rPr lang="fr-FR" dirty="0"/>
              <a:t>Des enseignants utilisent </a:t>
            </a:r>
            <a:r>
              <a:rPr lang="fr-FR" dirty="0" err="1"/>
              <a:t>Eduwtit</a:t>
            </a:r>
            <a:r>
              <a:rPr lang="fr-FR" dirty="0"/>
              <a:t> :</a:t>
            </a:r>
          </a:p>
        </p:txBody>
      </p:sp>
      <p:pic>
        <p:nvPicPr>
          <p:cNvPr id="7" name="Image 6">
            <a:extLst>
              <a:ext uri="{FF2B5EF4-FFF2-40B4-BE49-F238E27FC236}">
                <a16:creationId xmlns:a16="http://schemas.microsoft.com/office/drawing/2014/main" id="{D3CEF156-B738-4A64-A600-A0C4EF8DC974}"/>
              </a:ext>
            </a:extLst>
          </p:cNvPr>
          <p:cNvPicPr>
            <a:picLocks noChangeAspect="1"/>
          </p:cNvPicPr>
          <p:nvPr/>
        </p:nvPicPr>
        <p:blipFill>
          <a:blip r:embed="rId3"/>
          <a:stretch>
            <a:fillRect/>
          </a:stretch>
        </p:blipFill>
        <p:spPr>
          <a:xfrm>
            <a:off x="1502677" y="1121094"/>
            <a:ext cx="7384876" cy="3375943"/>
          </a:xfrm>
          <a:prstGeom prst="rect">
            <a:avLst/>
          </a:prstGeom>
        </p:spPr>
      </p:pic>
    </p:spTree>
    <p:extLst>
      <p:ext uri="{BB962C8B-B14F-4D97-AF65-F5344CB8AC3E}">
        <p14:creationId xmlns:p14="http://schemas.microsoft.com/office/powerpoint/2010/main" val="1747242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256447" y="886304"/>
            <a:ext cx="2520000" cy="735750"/>
          </a:xfrm>
        </p:spPr>
        <p:txBody>
          <a:bodyPr/>
          <a:lstStyle/>
          <a:p>
            <a:r>
              <a:rPr lang="fr-FR" sz="2400" dirty="0"/>
              <a:t>Twittérature </a:t>
            </a:r>
          </a:p>
          <a:p>
            <a:r>
              <a:rPr lang="fr-FR" sz="2400" dirty="0"/>
              <a:t>avec </a:t>
            </a:r>
            <a:r>
              <a:rPr lang="fr-FR" sz="2400" dirty="0" err="1"/>
              <a:t>Tw'haïku</a:t>
            </a:r>
            <a:r>
              <a:rPr lang="fr-FR" sz="2400" dirty="0"/>
              <a:t>.</a:t>
            </a:r>
          </a:p>
          <a:p>
            <a:endParaRPr lang="fr-FR" sz="2400" dirty="0"/>
          </a:p>
        </p:txBody>
      </p:sp>
      <p:sp>
        <p:nvSpPr>
          <p:cNvPr id="10" name="Espace réservé du texte 9"/>
          <p:cNvSpPr>
            <a:spLocks noGrp="1"/>
          </p:cNvSpPr>
          <p:nvPr>
            <p:ph type="body" sz="quarter" idx="15"/>
          </p:nvPr>
        </p:nvSpPr>
        <p:spPr>
          <a:xfrm>
            <a:off x="3312000" y="1836000"/>
            <a:ext cx="2520000" cy="735750"/>
          </a:xfrm>
        </p:spPr>
        <p:txBody>
          <a:bodyPr/>
          <a:lstStyle/>
          <a:p>
            <a:endParaRPr lang="fr-FR" dirty="0"/>
          </a:p>
        </p:txBody>
      </p:sp>
      <p:sp>
        <p:nvSpPr>
          <p:cNvPr id="11" name="Espace réservé du texte 10"/>
          <p:cNvSpPr>
            <a:spLocks noGrp="1"/>
          </p:cNvSpPr>
          <p:nvPr>
            <p:ph type="body" sz="quarter" idx="16"/>
          </p:nvPr>
        </p:nvSpPr>
        <p:spPr>
          <a:xfrm>
            <a:off x="6264000" y="1836000"/>
            <a:ext cx="2520000" cy="735750"/>
          </a:xfrm>
        </p:spPr>
        <p:txBody>
          <a:bodyPr/>
          <a:lstStyle/>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14</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463553" y="166304"/>
            <a:ext cx="8424000" cy="720000"/>
          </a:xfrm>
        </p:spPr>
        <p:txBody>
          <a:bodyPr/>
          <a:lstStyle/>
          <a:p>
            <a:pPr algn="ctr"/>
            <a:r>
              <a:rPr lang="fr-FR" dirty="0"/>
              <a:t>Des enseignants utilisent </a:t>
            </a:r>
            <a:r>
              <a:rPr lang="fr-FR" dirty="0" err="1"/>
              <a:t>Eduwtit</a:t>
            </a:r>
            <a:r>
              <a:rPr lang="fr-FR" dirty="0"/>
              <a:t> :</a:t>
            </a:r>
          </a:p>
        </p:txBody>
      </p:sp>
      <p:pic>
        <p:nvPicPr>
          <p:cNvPr id="5" name="twaiku.mp4(1)">
            <a:hlinkClick r:id="" action="ppaction://media"/>
            <a:extLst>
              <a:ext uri="{FF2B5EF4-FFF2-40B4-BE49-F238E27FC236}">
                <a16:creationId xmlns:a16="http://schemas.microsoft.com/office/drawing/2014/main" id="{FE335348-AE2E-4FBA-B108-7A31D533CD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1760" y="893125"/>
            <a:ext cx="5903999" cy="3320999"/>
          </a:xfrm>
          <a:prstGeom prst="rect">
            <a:avLst/>
          </a:prstGeom>
        </p:spPr>
      </p:pic>
    </p:spTree>
    <p:extLst>
      <p:ext uri="{BB962C8B-B14F-4D97-AF65-F5344CB8AC3E}">
        <p14:creationId xmlns:p14="http://schemas.microsoft.com/office/powerpoint/2010/main" val="116449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256447" y="886304"/>
            <a:ext cx="2520000" cy="735750"/>
          </a:xfrm>
        </p:spPr>
        <p:txBody>
          <a:bodyPr/>
          <a:lstStyle/>
          <a:p>
            <a:r>
              <a:rPr lang="fr-FR" sz="2400" dirty="0" err="1"/>
              <a:t>Twittenrimes</a:t>
            </a:r>
            <a:r>
              <a:rPr lang="fr-FR" sz="2400" dirty="0"/>
              <a:t> </a:t>
            </a:r>
          </a:p>
        </p:txBody>
      </p:sp>
      <p:sp>
        <p:nvSpPr>
          <p:cNvPr id="10" name="Espace réservé du texte 9"/>
          <p:cNvSpPr>
            <a:spLocks noGrp="1"/>
          </p:cNvSpPr>
          <p:nvPr>
            <p:ph type="body" sz="quarter" idx="15"/>
          </p:nvPr>
        </p:nvSpPr>
        <p:spPr>
          <a:xfrm>
            <a:off x="3312000" y="1836000"/>
            <a:ext cx="2520000" cy="735750"/>
          </a:xfrm>
        </p:spPr>
        <p:txBody>
          <a:bodyPr/>
          <a:lstStyle/>
          <a:p>
            <a:endParaRPr lang="fr-FR" dirty="0"/>
          </a:p>
        </p:txBody>
      </p:sp>
      <p:sp>
        <p:nvSpPr>
          <p:cNvPr id="11" name="Espace réservé du texte 10"/>
          <p:cNvSpPr>
            <a:spLocks noGrp="1"/>
          </p:cNvSpPr>
          <p:nvPr>
            <p:ph type="body" sz="quarter" idx="16"/>
          </p:nvPr>
        </p:nvSpPr>
        <p:spPr>
          <a:xfrm>
            <a:off x="6264000" y="1836000"/>
            <a:ext cx="2520000" cy="735750"/>
          </a:xfrm>
        </p:spPr>
        <p:txBody>
          <a:bodyPr/>
          <a:lstStyle/>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15</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463553" y="166304"/>
            <a:ext cx="8424000" cy="720000"/>
          </a:xfrm>
        </p:spPr>
        <p:txBody>
          <a:bodyPr/>
          <a:lstStyle/>
          <a:p>
            <a:pPr algn="ctr"/>
            <a:r>
              <a:rPr lang="fr-FR" dirty="0"/>
              <a:t>Des enseignants utilisent </a:t>
            </a:r>
            <a:r>
              <a:rPr lang="fr-FR" dirty="0" err="1"/>
              <a:t>Eduwtit</a:t>
            </a:r>
            <a:r>
              <a:rPr lang="fr-FR" dirty="0"/>
              <a:t> :</a:t>
            </a:r>
          </a:p>
        </p:txBody>
      </p:sp>
      <p:pic>
        <p:nvPicPr>
          <p:cNvPr id="5" name="TwittenRimes _ explication du projet">
            <a:hlinkClick r:id="" action="ppaction://media"/>
            <a:extLst>
              <a:ext uri="{FF2B5EF4-FFF2-40B4-BE49-F238E27FC236}">
                <a16:creationId xmlns:a16="http://schemas.microsoft.com/office/drawing/2014/main" id="{03EE4F50-3FFF-4A75-84C4-C1E60C395E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99704" y="611267"/>
            <a:ext cx="5550596" cy="4162947"/>
          </a:xfrm>
          <a:prstGeom prst="rect">
            <a:avLst/>
          </a:prstGeom>
        </p:spPr>
      </p:pic>
    </p:spTree>
    <p:extLst>
      <p:ext uri="{BB962C8B-B14F-4D97-AF65-F5344CB8AC3E}">
        <p14:creationId xmlns:p14="http://schemas.microsoft.com/office/powerpoint/2010/main" val="353718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10" name="Espace réservé du texte 9"/>
          <p:cNvSpPr>
            <a:spLocks noGrp="1"/>
          </p:cNvSpPr>
          <p:nvPr>
            <p:ph type="body" sz="quarter" idx="15"/>
          </p:nvPr>
        </p:nvSpPr>
        <p:spPr>
          <a:xfrm>
            <a:off x="3312000" y="1836000"/>
            <a:ext cx="2520000" cy="735750"/>
          </a:xfrm>
        </p:spPr>
        <p:txBody>
          <a:bodyPr/>
          <a:lstStyle/>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16</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225367" y="1779662"/>
            <a:ext cx="2020215" cy="720000"/>
          </a:xfrm>
        </p:spPr>
        <p:txBody>
          <a:bodyPr/>
          <a:lstStyle/>
          <a:p>
            <a:pPr algn="ctr"/>
            <a:r>
              <a:rPr lang="fr-FR" dirty="0"/>
              <a:t>Les enseignants utilisent </a:t>
            </a:r>
            <a:r>
              <a:rPr lang="fr-FR" dirty="0" err="1"/>
              <a:t>Edutwit</a:t>
            </a:r>
            <a:r>
              <a:rPr lang="fr-FR" dirty="0"/>
              <a:t> pour :</a:t>
            </a:r>
          </a:p>
        </p:txBody>
      </p:sp>
      <p:pic>
        <p:nvPicPr>
          <p:cNvPr id="15" name="Image 14">
            <a:extLst>
              <a:ext uri="{FF2B5EF4-FFF2-40B4-BE49-F238E27FC236}">
                <a16:creationId xmlns:a16="http://schemas.microsoft.com/office/drawing/2014/main" id="{6E9BEAC6-0249-481D-A092-22740C1DDBA1}"/>
              </a:ext>
            </a:extLst>
          </p:cNvPr>
          <p:cNvPicPr>
            <a:picLocks noChangeAspect="1"/>
          </p:cNvPicPr>
          <p:nvPr/>
        </p:nvPicPr>
        <p:blipFill>
          <a:blip r:embed="rId3"/>
          <a:stretch>
            <a:fillRect/>
          </a:stretch>
        </p:blipFill>
        <p:spPr>
          <a:xfrm>
            <a:off x="3285202" y="206726"/>
            <a:ext cx="3303021" cy="4566932"/>
          </a:xfrm>
          <a:prstGeom prst="rect">
            <a:avLst/>
          </a:prstGeom>
        </p:spPr>
      </p:pic>
    </p:spTree>
    <p:extLst>
      <p:ext uri="{BB962C8B-B14F-4D97-AF65-F5344CB8AC3E}">
        <p14:creationId xmlns:p14="http://schemas.microsoft.com/office/powerpoint/2010/main" val="1891472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3968763" y="3595699"/>
            <a:ext cx="5067732" cy="812466"/>
          </a:xfrm>
        </p:spPr>
        <p:txBody>
          <a:bodyPr/>
          <a:lstStyle/>
          <a:p>
            <a:r>
              <a:rPr lang="fr-FR" sz="2400" b="1" dirty="0"/>
              <a:t>Soutenir le projet </a:t>
            </a:r>
            <a:r>
              <a:rPr lang="fr-FR" sz="2400" b="1" dirty="0" err="1"/>
              <a:t>AbulEdu</a:t>
            </a:r>
            <a:r>
              <a:rPr lang="fr-FR" sz="2400" b="1" dirty="0"/>
              <a:t> et </a:t>
            </a:r>
            <a:r>
              <a:rPr lang="fr-FR" sz="2400" b="1" dirty="0" err="1"/>
              <a:t>Edutwit</a:t>
            </a:r>
            <a:endParaRPr lang="fr-FR" sz="2400" b="1" dirty="0"/>
          </a:p>
          <a:p>
            <a:r>
              <a:rPr lang="fr-FR" sz="1600" dirty="0">
                <a:solidFill>
                  <a:srgbClr val="0070C0"/>
                </a:solidFill>
              </a:rPr>
              <a:t>https://abuledu-fr.org/adherer/</a:t>
            </a:r>
          </a:p>
        </p:txBody>
      </p:sp>
      <p:sp>
        <p:nvSpPr>
          <p:cNvPr id="10" name="Espace réservé du texte 9"/>
          <p:cNvSpPr>
            <a:spLocks noGrp="1"/>
          </p:cNvSpPr>
          <p:nvPr>
            <p:ph type="body" sz="quarter" idx="15"/>
          </p:nvPr>
        </p:nvSpPr>
        <p:spPr>
          <a:xfrm>
            <a:off x="4571999" y="2121461"/>
            <a:ext cx="4464496" cy="975297"/>
          </a:xfrm>
        </p:spPr>
        <p:txBody>
          <a:bodyPr/>
          <a:lstStyle/>
          <a:p>
            <a:r>
              <a:rPr lang="fr-FR" sz="1600" b="1" dirty="0"/>
              <a:t>Pour découvrir et créer un compte </a:t>
            </a:r>
            <a:r>
              <a:rPr lang="fr-FR" sz="1600" b="1" dirty="0" err="1"/>
              <a:t>Edutwit</a:t>
            </a:r>
            <a:r>
              <a:rPr lang="fr-FR" sz="1600" b="1" dirty="0"/>
              <a:t> </a:t>
            </a:r>
          </a:p>
          <a:p>
            <a:r>
              <a:rPr lang="fr-FR" sz="1600" dirty="0">
                <a:solidFill>
                  <a:srgbClr val="0070C0"/>
                </a:solidFill>
                <a:hlinkClick r:id="rId3">
                  <a:extLst>
                    <a:ext uri="{A12FA001-AC4F-418D-AE19-62706E023703}">
                      <ahyp:hlinkClr xmlns:ahyp="http://schemas.microsoft.com/office/drawing/2018/hyperlinkcolor" val="tx"/>
                    </a:ext>
                  </a:extLst>
                </a:hlinkClick>
              </a:rPr>
              <a:t>https://www.edutwit.fr</a:t>
            </a:r>
            <a:endParaRPr lang="fr-FR" sz="1600" dirty="0">
              <a:solidFill>
                <a:srgbClr val="0070C0"/>
              </a:solidFill>
            </a:endParaRPr>
          </a:p>
          <a:p>
            <a:endParaRPr lang="fr-FR" dirty="0"/>
          </a:p>
          <a:p>
            <a:endParaRPr lang="fr-FR" dirty="0"/>
          </a:p>
          <a:p>
            <a:endParaRPr lang="fr-FR" dirty="0"/>
          </a:p>
          <a:p>
            <a:endParaRPr lang="fr-FR" dirty="0"/>
          </a:p>
        </p:txBody>
      </p:sp>
      <p:sp>
        <p:nvSpPr>
          <p:cNvPr id="11" name="Espace réservé du texte 10"/>
          <p:cNvSpPr>
            <a:spLocks noGrp="1"/>
          </p:cNvSpPr>
          <p:nvPr>
            <p:ph type="body" sz="quarter" idx="16"/>
          </p:nvPr>
        </p:nvSpPr>
        <p:spPr>
          <a:xfrm>
            <a:off x="431352" y="2584943"/>
            <a:ext cx="5832648" cy="720000"/>
          </a:xfrm>
        </p:spPr>
        <p:txBody>
          <a:bodyPr/>
          <a:lstStyle/>
          <a:p>
            <a:r>
              <a:rPr lang="fr-FR" sz="1600" b="1" dirty="0"/>
              <a:t>Pour se connecter à </a:t>
            </a:r>
            <a:r>
              <a:rPr lang="fr-FR" sz="1600" b="1" dirty="0" err="1"/>
              <a:t>Edutwit</a:t>
            </a:r>
            <a:r>
              <a:rPr lang="fr-FR" sz="1600" b="1" dirty="0"/>
              <a:t> </a:t>
            </a:r>
          </a:p>
          <a:p>
            <a:r>
              <a:rPr lang="fr-FR" sz="1600" dirty="0">
                <a:solidFill>
                  <a:srgbClr val="0070C0"/>
                </a:solidFill>
              </a:rPr>
              <a:t>https://www.edutwit.fr/index.php?r=user%2Fauth%2Flogin</a:t>
            </a:r>
          </a:p>
          <a:p>
            <a:endParaRPr lang="fr-FR" sz="1600" b="1" dirty="0"/>
          </a:p>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17</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p:txBody>
          <a:bodyPr/>
          <a:lstStyle/>
          <a:p>
            <a:r>
              <a:rPr lang="fr-FR" dirty="0"/>
              <a:t>Merci pour votre attention</a:t>
            </a:r>
          </a:p>
        </p:txBody>
      </p:sp>
      <p:pic>
        <p:nvPicPr>
          <p:cNvPr id="6" name="Image 5" descr="Une image contenant graphiques vectoriels&#10;&#10;Description générée automatiquement">
            <a:extLst>
              <a:ext uri="{FF2B5EF4-FFF2-40B4-BE49-F238E27FC236}">
                <a16:creationId xmlns:a16="http://schemas.microsoft.com/office/drawing/2014/main" id="{E1A9BDBF-F512-4740-91BB-0D8F1C2A4729}"/>
              </a:ext>
            </a:extLst>
          </p:cNvPr>
          <p:cNvPicPr>
            <a:picLocks noChangeAspect="1"/>
          </p:cNvPicPr>
          <p:nvPr/>
        </p:nvPicPr>
        <p:blipFill>
          <a:blip r:embed="rId4"/>
          <a:stretch>
            <a:fillRect/>
          </a:stretch>
        </p:blipFill>
        <p:spPr>
          <a:xfrm>
            <a:off x="4760193" y="464894"/>
            <a:ext cx="2116063" cy="1102117"/>
          </a:xfrm>
          <a:prstGeom prst="rect">
            <a:avLst/>
          </a:prstGeom>
        </p:spPr>
      </p:pic>
      <p:sp>
        <p:nvSpPr>
          <p:cNvPr id="13" name="Espace réservé du texte 8">
            <a:extLst>
              <a:ext uri="{FF2B5EF4-FFF2-40B4-BE49-F238E27FC236}">
                <a16:creationId xmlns:a16="http://schemas.microsoft.com/office/drawing/2014/main" id="{454EDA0D-015D-40B5-B874-5A1F8954B71F}"/>
              </a:ext>
            </a:extLst>
          </p:cNvPr>
          <p:cNvSpPr txBox="1">
            <a:spLocks/>
          </p:cNvSpPr>
          <p:nvPr/>
        </p:nvSpPr>
        <p:spPr bwMode="gray">
          <a:xfrm>
            <a:off x="1115616" y="3523500"/>
            <a:ext cx="1872208" cy="72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400" b="1" dirty="0"/>
              <a:t>A bientôt </a:t>
            </a:r>
          </a:p>
          <a:p>
            <a:r>
              <a:rPr lang="fr-FR" sz="2400" b="1" dirty="0"/>
              <a:t>sur </a:t>
            </a:r>
            <a:r>
              <a:rPr lang="fr-FR" sz="2400" b="1" dirty="0" err="1"/>
              <a:t>Edutwit</a:t>
            </a:r>
            <a:r>
              <a:rPr lang="fr-FR" sz="2400" b="1" dirty="0"/>
              <a:t> </a:t>
            </a:r>
          </a:p>
        </p:txBody>
      </p:sp>
      <p:sp>
        <p:nvSpPr>
          <p:cNvPr id="15" name="Espace réservé du texte 8">
            <a:extLst>
              <a:ext uri="{FF2B5EF4-FFF2-40B4-BE49-F238E27FC236}">
                <a16:creationId xmlns:a16="http://schemas.microsoft.com/office/drawing/2014/main" id="{95500741-25FB-496D-BA44-208ACA83B994}"/>
              </a:ext>
            </a:extLst>
          </p:cNvPr>
          <p:cNvSpPr txBox="1">
            <a:spLocks/>
          </p:cNvSpPr>
          <p:nvPr/>
        </p:nvSpPr>
        <p:spPr bwMode="gray">
          <a:xfrm>
            <a:off x="378431" y="1396250"/>
            <a:ext cx="8028425" cy="72000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600" b="1" dirty="0"/>
              <a:t>Retrouvez </a:t>
            </a:r>
            <a:r>
              <a:rPr lang="fr-FR" sz="1600" b="1" dirty="0" err="1"/>
              <a:t>Edutwit</a:t>
            </a:r>
            <a:r>
              <a:rPr lang="fr-FR" sz="1600" b="1" dirty="0"/>
              <a:t> sur </a:t>
            </a:r>
            <a:r>
              <a:rPr lang="fr-FR" sz="1600" b="1" dirty="0" err="1"/>
              <a:t>Canoprof</a:t>
            </a:r>
            <a:endParaRPr lang="fr-FR" sz="1600" b="1" dirty="0"/>
          </a:p>
          <a:p>
            <a:r>
              <a:rPr lang="fr-FR" sz="1600" dirty="0">
                <a:solidFill>
                  <a:srgbClr val="0070C0"/>
                </a:solidFill>
                <a:hlinkClick r:id="rId5">
                  <a:extLst>
                    <a:ext uri="{A12FA001-AC4F-418D-AE19-62706E023703}">
                      <ahyp:hlinkClr xmlns:ahyp="http://schemas.microsoft.com/office/drawing/2018/hyperlinkcolor" val="tx"/>
                    </a:ext>
                  </a:extLst>
                </a:hlinkClick>
              </a:rPr>
              <a:t>https://ateliercanope33.canoprof.fr/eleve/Fiches_Activites/Edutwit/Edutwit_AC33/</a:t>
            </a:r>
            <a:endParaRPr lang="fr-FR" sz="1600" dirty="0">
              <a:solidFill>
                <a:srgbClr val="0070C0"/>
              </a:solidFill>
            </a:endParaRPr>
          </a:p>
          <a:p>
            <a:endParaRPr lang="fr-FR" sz="1600" b="1" dirty="0"/>
          </a:p>
        </p:txBody>
      </p:sp>
    </p:spTree>
    <p:extLst>
      <p:ext uri="{BB962C8B-B14F-4D97-AF65-F5344CB8AC3E}">
        <p14:creationId xmlns:p14="http://schemas.microsoft.com/office/powerpoint/2010/main" val="1767288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fr-FR"/>
          </a:p>
        </p:txBody>
      </p:sp>
      <p:sp>
        <p:nvSpPr>
          <p:cNvPr id="7" name="Espace réservé de la date 6"/>
          <p:cNvSpPr>
            <a:spLocks noGrp="1"/>
          </p:cNvSpPr>
          <p:nvPr>
            <p:ph type="dt" sz="half" idx="10"/>
          </p:nvPr>
        </p:nvSpPr>
        <p:spPr/>
        <p:txBody>
          <a:bodyPr/>
          <a:lstStyle/>
          <a:p>
            <a:r>
              <a:rPr lang="fr-FR"/>
              <a:t>XX/XX/XXXX</a:t>
            </a:r>
            <a:endParaRPr lang="fr-FR" dirty="0"/>
          </a:p>
        </p:txBody>
      </p:sp>
      <p:sp>
        <p:nvSpPr>
          <p:cNvPr id="8" name="Espace réservé du pied de page 7"/>
          <p:cNvSpPr>
            <a:spLocks noGrp="1"/>
          </p:cNvSpPr>
          <p:nvPr>
            <p:ph type="ftr" sz="quarter" idx="11"/>
          </p:nvPr>
        </p:nvSpPr>
        <p:spPr>
          <a:xfrm>
            <a:off x="251520" y="4155925"/>
            <a:ext cx="3708480" cy="663971"/>
          </a:xfrm>
        </p:spPr>
        <p:txBody>
          <a:bodyPr/>
          <a:lstStyle/>
          <a:p>
            <a:r>
              <a:rPr lang="fr-FR" dirty="0"/>
              <a:t>DT Nouvelle Aquitaine</a:t>
            </a:r>
          </a:p>
          <a:p>
            <a:r>
              <a:rPr lang="fr-FR" dirty="0"/>
              <a:t>Atelier Canopé 33 </a:t>
            </a:r>
          </a:p>
          <a:p>
            <a:endParaRPr lang="fr-FR" dirty="0"/>
          </a:p>
          <a:p>
            <a:r>
              <a:rPr lang="fr-FR" dirty="0"/>
              <a:t>Philippe GUILLEM</a:t>
            </a:r>
          </a:p>
          <a:p>
            <a:r>
              <a:rPr lang="fr-FR" dirty="0"/>
              <a:t>Médiateur de Ressources et Services</a:t>
            </a:r>
          </a:p>
          <a:p>
            <a:r>
              <a:rPr lang="fr-FR" dirty="0"/>
              <a:t>Numérique Educatif</a:t>
            </a:r>
          </a:p>
        </p:txBody>
      </p:sp>
      <p:sp>
        <p:nvSpPr>
          <p:cNvPr id="9" name="Espace réservé du numéro de diapositive 8"/>
          <p:cNvSpPr>
            <a:spLocks noGrp="1"/>
          </p:cNvSpPr>
          <p:nvPr>
            <p:ph type="sldNum" sz="quarter" idx="12"/>
          </p:nvPr>
        </p:nvSpPr>
        <p:spPr/>
        <p:txBody>
          <a:bodyPr/>
          <a:lstStyle/>
          <a:p>
            <a:fld id="{10C140CD-8AED-46FF-A9A2-77308F3F39AE}" type="slidenum">
              <a:rPr lang="fr-FR" smtClean="0"/>
              <a:pPr/>
              <a:t>2</a:t>
            </a:fld>
            <a:endParaRPr lang="fr-FR" dirty="0"/>
          </a:p>
        </p:txBody>
      </p:sp>
      <p:sp>
        <p:nvSpPr>
          <p:cNvPr id="5" name="ZoneTexte 4">
            <a:extLst>
              <a:ext uri="{FF2B5EF4-FFF2-40B4-BE49-F238E27FC236}">
                <a16:creationId xmlns:a16="http://schemas.microsoft.com/office/drawing/2014/main" id="{2928B231-8A62-4D50-BDAB-980CD4601D7D}"/>
              </a:ext>
            </a:extLst>
          </p:cNvPr>
          <p:cNvSpPr txBox="1"/>
          <p:nvPr/>
        </p:nvSpPr>
        <p:spPr>
          <a:xfrm>
            <a:off x="2897312" y="1885734"/>
            <a:ext cx="6264696" cy="3077766"/>
          </a:xfrm>
          <a:prstGeom prst="rect">
            <a:avLst/>
          </a:prstGeom>
          <a:noFill/>
        </p:spPr>
        <p:txBody>
          <a:bodyPr wrap="square" rtlCol="0">
            <a:spAutoFit/>
          </a:bodyPr>
          <a:lstStyle/>
          <a:p>
            <a:r>
              <a:rPr lang="fr-FR" sz="3200" dirty="0"/>
              <a:t>Le Réseau Canopé</a:t>
            </a:r>
          </a:p>
          <a:p>
            <a:endParaRPr lang="fr-FR" dirty="0"/>
          </a:p>
          <a:p>
            <a:pPr marL="285750" indent="-285750">
              <a:buFont typeface="Arial" panose="020B0604020202020204" pitchFamily="34" charset="0"/>
              <a:buChar char="•"/>
            </a:pPr>
            <a:r>
              <a:rPr lang="fr-FR" dirty="0"/>
              <a:t>Un opérateur public de l’état</a:t>
            </a:r>
          </a:p>
          <a:p>
            <a:pPr marL="285750" indent="-285750">
              <a:buFont typeface="Arial" panose="020B0604020202020204" pitchFamily="34" charset="0"/>
              <a:buChar char="•"/>
            </a:pPr>
            <a:r>
              <a:rPr lang="fr-FR" dirty="0"/>
              <a:t>Formation des enseignants par et pour le numérique</a:t>
            </a:r>
          </a:p>
          <a:p>
            <a:pPr marL="285750" indent="-285750">
              <a:buFont typeface="Arial" panose="020B0604020202020204" pitchFamily="34" charset="0"/>
              <a:buChar char="•"/>
            </a:pPr>
            <a:r>
              <a:rPr lang="fr-FR" dirty="0"/>
              <a:t>Intervient dans cinq domaines-clés : </a:t>
            </a:r>
          </a:p>
          <a:p>
            <a:pPr marL="742950" lvl="1" indent="-285750">
              <a:buFont typeface="Arial" panose="020B0604020202020204" pitchFamily="34" charset="0"/>
              <a:buChar char="•"/>
            </a:pPr>
            <a:r>
              <a:rPr lang="fr-FR" dirty="0"/>
              <a:t>Pédagogie</a:t>
            </a:r>
          </a:p>
          <a:p>
            <a:pPr marL="742950" lvl="1" indent="-285750">
              <a:buFont typeface="Arial" panose="020B0604020202020204" pitchFamily="34" charset="0"/>
              <a:buChar char="•"/>
            </a:pPr>
            <a:r>
              <a:rPr lang="fr-FR" dirty="0"/>
              <a:t>Numérique éducatif</a:t>
            </a:r>
          </a:p>
          <a:p>
            <a:pPr marL="742950" lvl="1" indent="-285750">
              <a:buFont typeface="Arial" panose="020B0604020202020204" pitchFamily="34" charset="0"/>
              <a:buChar char="•"/>
            </a:pPr>
            <a:r>
              <a:rPr lang="fr-FR" dirty="0"/>
              <a:t>Education et citoyenneté</a:t>
            </a:r>
          </a:p>
          <a:p>
            <a:pPr marL="742950" lvl="1" indent="-285750">
              <a:buFont typeface="Arial" panose="020B0604020202020204" pitchFamily="34" charset="0"/>
              <a:buChar char="•"/>
            </a:pPr>
            <a:r>
              <a:rPr lang="fr-FR" dirty="0"/>
              <a:t>Arts, culture et patrimoine</a:t>
            </a:r>
          </a:p>
          <a:p>
            <a:pPr marL="742950" lvl="1" indent="-285750">
              <a:buFont typeface="Arial" panose="020B0604020202020204" pitchFamily="34" charset="0"/>
              <a:buChar char="•"/>
            </a:pPr>
            <a:r>
              <a:rPr lang="fr-FR" dirty="0"/>
              <a:t> Documentation</a:t>
            </a:r>
          </a:p>
        </p:txBody>
      </p:sp>
    </p:spTree>
    <p:extLst>
      <p:ext uri="{BB962C8B-B14F-4D97-AF65-F5344CB8AC3E}">
        <p14:creationId xmlns:p14="http://schemas.microsoft.com/office/powerpoint/2010/main" val="102132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577490" y="808027"/>
            <a:ext cx="7812400" cy="4958895"/>
          </a:xfrm>
        </p:spPr>
        <p:txBody>
          <a:bodyPr/>
          <a:lstStyle/>
          <a:p>
            <a:pPr marL="0" indent="0">
              <a:buNone/>
            </a:pPr>
            <a:r>
              <a:rPr lang="fr-FR" sz="2000" b="1" dirty="0"/>
              <a:t>un réseau social     </a:t>
            </a:r>
            <a:r>
              <a:rPr lang="fr-FR" sz="3200" dirty="0">
                <a:solidFill>
                  <a:srgbClr val="00B0F0"/>
                </a:solidFill>
              </a:rPr>
              <a:t>L</a:t>
            </a:r>
            <a:r>
              <a:rPr lang="fr-FR" sz="3200" b="1" dirty="0">
                <a:solidFill>
                  <a:srgbClr val="00B0F0"/>
                </a:solidFill>
              </a:rPr>
              <a:t>ibre </a:t>
            </a:r>
            <a:r>
              <a:rPr lang="fr-FR" sz="3200" dirty="0">
                <a:solidFill>
                  <a:srgbClr val="00B0F0"/>
                </a:solidFill>
              </a:rPr>
              <a:t>E</a:t>
            </a:r>
            <a:r>
              <a:rPr lang="fr-FR" sz="3200" b="1" dirty="0">
                <a:solidFill>
                  <a:srgbClr val="00B0F0"/>
                </a:solidFill>
              </a:rPr>
              <a:t>thique et          Responsable</a:t>
            </a:r>
            <a:r>
              <a:rPr lang="fr-FR" sz="2000" b="1" dirty="0"/>
              <a:t>.</a:t>
            </a:r>
            <a:br>
              <a:rPr lang="fr-FR" sz="2000" b="1" dirty="0"/>
            </a:br>
            <a:br>
              <a:rPr lang="fr-FR" sz="2000" b="1" dirty="0"/>
            </a:br>
            <a:r>
              <a:rPr lang="fr-FR" sz="2000" b="0" dirty="0"/>
              <a:t>Echanger avec les élèves, les parents, </a:t>
            </a:r>
            <a:br>
              <a:rPr lang="fr-FR" sz="2000" b="0" dirty="0"/>
            </a:br>
            <a:r>
              <a:rPr lang="fr-FR" sz="2000" b="0" dirty="0"/>
              <a:t>et d’autres classes avec EDUTWIT : </a:t>
            </a:r>
            <a:br>
              <a:rPr lang="fr-FR" sz="2000" b="0" dirty="0"/>
            </a:br>
            <a:r>
              <a:rPr lang="fr-FR" sz="2000" b="0" dirty="0"/>
              <a:t>un réseau pour la classe. </a:t>
            </a:r>
            <a:br>
              <a:rPr lang="fr-FR" sz="2000" b="0" dirty="0"/>
            </a:br>
            <a:br>
              <a:rPr lang="fr-FR" sz="2000" b="0" dirty="0"/>
            </a:br>
            <a:br>
              <a:rPr lang="fr-FR" sz="2000" b="0" dirty="0"/>
            </a:br>
            <a:r>
              <a:rPr lang="fr-FR" sz="2000" b="0" dirty="0"/>
              <a:t>Un réseau social de microblogging (dans la lignée de Twitter), destiné aux jeunes élèves, dans le but de leur enseigner la littératie numérique.</a:t>
            </a:r>
            <a:br>
              <a:rPr lang="fr-FR" sz="2000" b="0" dirty="0"/>
            </a:br>
            <a:endParaRPr lang="fr-FR" sz="2000" b="0" dirty="0"/>
          </a:p>
        </p:txBody>
      </p:sp>
      <p:sp>
        <p:nvSpPr>
          <p:cNvPr id="4" name="Espace réservé de la date 3"/>
          <p:cNvSpPr>
            <a:spLocks noGrp="1"/>
          </p:cNvSpPr>
          <p:nvPr>
            <p:ph type="dt" sz="half" idx="10"/>
          </p:nvPr>
        </p:nvSpPr>
        <p:spPr/>
        <p:txBody>
          <a:bodyPr/>
          <a:lstStyle/>
          <a:p>
            <a:pPr algn="r"/>
            <a:r>
              <a:rPr lang="fr-FR" cap="all" dirty="0"/>
              <a:t>19/01/2022</a:t>
            </a:r>
          </a:p>
        </p:txBody>
      </p:sp>
      <p:sp>
        <p:nvSpPr>
          <p:cNvPr id="5" name="Espace réservé du pied de page 4"/>
          <p:cNvSpPr>
            <a:spLocks noGrp="1"/>
          </p:cNvSpPr>
          <p:nvPr>
            <p:ph type="ftr" sz="quarter" idx="11"/>
          </p:nvPr>
        </p:nvSpPr>
        <p:spPr/>
        <p:txBody>
          <a:bodyPr/>
          <a:lstStyle/>
          <a:p>
            <a:r>
              <a:rPr lang="fr-FR" dirty="0"/>
              <a:t>DTNA/ Atelier Canope33</a:t>
            </a:r>
          </a:p>
        </p:txBody>
      </p:sp>
      <p:sp>
        <p:nvSpPr>
          <p:cNvPr id="11" name="Espace réservé du numéro de diapositive 10"/>
          <p:cNvSpPr>
            <a:spLocks noGrp="1"/>
          </p:cNvSpPr>
          <p:nvPr>
            <p:ph type="sldNum" sz="quarter" idx="12"/>
          </p:nvPr>
        </p:nvSpPr>
        <p:spPr/>
        <p:txBody>
          <a:bodyPr/>
          <a:lstStyle/>
          <a:p>
            <a:fld id="{733122C9-A0B9-462F-8757-0847AD287B63}" type="slidenum">
              <a:rPr lang="fr-FR" smtClean="0"/>
              <a:pPr/>
              <a:t>3</a:t>
            </a:fld>
            <a:endParaRPr lang="fr-FR" dirty="0"/>
          </a:p>
        </p:txBody>
      </p:sp>
      <p:pic>
        <p:nvPicPr>
          <p:cNvPr id="7" name="Image 6" descr="Une image contenant texte, clipart&#10;&#10;Description générée automatiquement">
            <a:extLst>
              <a:ext uri="{FF2B5EF4-FFF2-40B4-BE49-F238E27FC236}">
                <a16:creationId xmlns:a16="http://schemas.microsoft.com/office/drawing/2014/main" id="{9994BB1D-E76D-4F3D-B925-12AD265EB545}"/>
              </a:ext>
            </a:extLst>
          </p:cNvPr>
          <p:cNvPicPr>
            <a:picLocks noChangeAspect="1"/>
          </p:cNvPicPr>
          <p:nvPr/>
        </p:nvPicPr>
        <p:blipFill>
          <a:blip r:embed="rId3"/>
          <a:stretch>
            <a:fillRect/>
          </a:stretch>
        </p:blipFill>
        <p:spPr>
          <a:xfrm>
            <a:off x="5652885" y="2240069"/>
            <a:ext cx="1602516" cy="831686"/>
          </a:xfrm>
          <a:prstGeom prst="rect">
            <a:avLst/>
          </a:prstGeom>
        </p:spPr>
      </p:pic>
      <p:pic>
        <p:nvPicPr>
          <p:cNvPr id="9" name="Image 8" descr="Une image contenant texte, clipart&#10;&#10;Description générée automatiquement">
            <a:extLst>
              <a:ext uri="{FF2B5EF4-FFF2-40B4-BE49-F238E27FC236}">
                <a16:creationId xmlns:a16="http://schemas.microsoft.com/office/drawing/2014/main" id="{C1139C5F-0587-447B-8D03-9393AC4F23A9}"/>
              </a:ext>
            </a:extLst>
          </p:cNvPr>
          <p:cNvPicPr>
            <a:picLocks noChangeAspect="1"/>
          </p:cNvPicPr>
          <p:nvPr/>
        </p:nvPicPr>
        <p:blipFill>
          <a:blip r:embed="rId4"/>
          <a:stretch>
            <a:fillRect/>
          </a:stretch>
        </p:blipFill>
        <p:spPr>
          <a:xfrm>
            <a:off x="5076056" y="237048"/>
            <a:ext cx="1727215" cy="905917"/>
          </a:xfrm>
          <a:prstGeom prst="rect">
            <a:avLst/>
          </a:prstGeom>
        </p:spPr>
      </p:pic>
      <p:pic>
        <p:nvPicPr>
          <p:cNvPr id="12" name="Image 11">
            <a:extLst>
              <a:ext uri="{FF2B5EF4-FFF2-40B4-BE49-F238E27FC236}">
                <a16:creationId xmlns:a16="http://schemas.microsoft.com/office/drawing/2014/main" id="{A40577EB-9BB4-4F05-BD82-313448EB0D56}"/>
              </a:ext>
            </a:extLst>
          </p:cNvPr>
          <p:cNvPicPr>
            <a:picLocks noChangeAspect="1"/>
          </p:cNvPicPr>
          <p:nvPr/>
        </p:nvPicPr>
        <p:blipFill>
          <a:blip r:embed="rId5"/>
          <a:stretch>
            <a:fillRect/>
          </a:stretch>
        </p:blipFill>
        <p:spPr>
          <a:xfrm>
            <a:off x="7557463" y="2288194"/>
            <a:ext cx="1579249" cy="1579249"/>
          </a:xfrm>
          <a:prstGeom prst="rect">
            <a:avLst/>
          </a:prstGeom>
        </p:spPr>
      </p:pic>
      <p:pic>
        <p:nvPicPr>
          <p:cNvPr id="14" name="Image 13" descr="Une image contenant texte, clipart&#10;&#10;Description générée automatiquement">
            <a:extLst>
              <a:ext uri="{FF2B5EF4-FFF2-40B4-BE49-F238E27FC236}">
                <a16:creationId xmlns:a16="http://schemas.microsoft.com/office/drawing/2014/main" id="{C1E04736-17ED-41CC-9662-1CD73E2CCE16}"/>
              </a:ext>
            </a:extLst>
          </p:cNvPr>
          <p:cNvPicPr>
            <a:picLocks noChangeAspect="1"/>
          </p:cNvPicPr>
          <p:nvPr/>
        </p:nvPicPr>
        <p:blipFill>
          <a:blip r:embed="rId6"/>
          <a:stretch>
            <a:fillRect/>
          </a:stretch>
        </p:blipFill>
        <p:spPr>
          <a:xfrm>
            <a:off x="440263" y="798343"/>
            <a:ext cx="954222" cy="495754"/>
          </a:xfrm>
          <a:prstGeom prst="rect">
            <a:avLst/>
          </a:prstGeom>
        </p:spPr>
      </p:pic>
      <p:pic>
        <p:nvPicPr>
          <p:cNvPr id="17" name="Image 16" descr="Une image contenant texte, clipart&#10;&#10;Description générée automatiquement">
            <a:extLst>
              <a:ext uri="{FF2B5EF4-FFF2-40B4-BE49-F238E27FC236}">
                <a16:creationId xmlns:a16="http://schemas.microsoft.com/office/drawing/2014/main" id="{F9C0E71F-8820-43FB-9942-BAABD5C56424}"/>
              </a:ext>
            </a:extLst>
          </p:cNvPr>
          <p:cNvPicPr>
            <a:picLocks noChangeAspect="1"/>
          </p:cNvPicPr>
          <p:nvPr/>
        </p:nvPicPr>
        <p:blipFill>
          <a:blip r:embed="rId7"/>
          <a:stretch>
            <a:fillRect/>
          </a:stretch>
        </p:blipFill>
        <p:spPr>
          <a:xfrm>
            <a:off x="7101221" y="925637"/>
            <a:ext cx="1602516" cy="831968"/>
          </a:xfrm>
          <a:prstGeom prst="rect">
            <a:avLst/>
          </a:prstGeom>
        </p:spPr>
      </p:pic>
      <p:sp>
        <p:nvSpPr>
          <p:cNvPr id="13" name="ZoneTexte 12">
            <a:extLst>
              <a:ext uri="{FF2B5EF4-FFF2-40B4-BE49-F238E27FC236}">
                <a16:creationId xmlns:a16="http://schemas.microsoft.com/office/drawing/2014/main" id="{9165E700-F555-4B12-BA85-4865EB2B3E23}"/>
              </a:ext>
            </a:extLst>
          </p:cNvPr>
          <p:cNvSpPr txBox="1"/>
          <p:nvPr/>
        </p:nvSpPr>
        <p:spPr>
          <a:xfrm>
            <a:off x="2296859" y="475178"/>
            <a:ext cx="2491432" cy="646331"/>
          </a:xfrm>
          <a:prstGeom prst="rect">
            <a:avLst/>
          </a:prstGeom>
          <a:noFill/>
        </p:spPr>
        <p:txBody>
          <a:bodyPr wrap="square">
            <a:spAutoFit/>
          </a:bodyPr>
          <a:lstStyle/>
          <a:p>
            <a:r>
              <a:rPr lang="fr-FR" sz="3600" b="1" dirty="0"/>
              <a:t>EDUTWIT </a:t>
            </a:r>
            <a:endParaRPr lang="fr-FR" sz="3600" dirty="0"/>
          </a:p>
        </p:txBody>
      </p:sp>
    </p:spTree>
    <p:extLst>
      <p:ext uri="{BB962C8B-B14F-4D97-AF65-F5344CB8AC3E}">
        <p14:creationId xmlns:p14="http://schemas.microsoft.com/office/powerpoint/2010/main" val="1109453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359999" y="1836000"/>
            <a:ext cx="2520000" cy="591734"/>
          </a:xfrm>
        </p:spPr>
        <p:txBody>
          <a:bodyPr/>
          <a:lstStyle/>
          <a:p>
            <a:r>
              <a:rPr lang="fr-FR" sz="1800" dirty="0"/>
              <a:t>Liberté d’usage</a:t>
            </a:r>
          </a:p>
        </p:txBody>
      </p:sp>
      <p:sp>
        <p:nvSpPr>
          <p:cNvPr id="10" name="Espace réservé du texte 9"/>
          <p:cNvSpPr>
            <a:spLocks noGrp="1"/>
          </p:cNvSpPr>
          <p:nvPr>
            <p:ph type="body" sz="quarter" idx="15"/>
          </p:nvPr>
        </p:nvSpPr>
        <p:spPr>
          <a:xfrm>
            <a:off x="2358920" y="2800290"/>
            <a:ext cx="2520000" cy="591734"/>
          </a:xfrm>
        </p:spPr>
        <p:txBody>
          <a:bodyPr/>
          <a:lstStyle/>
          <a:p>
            <a:r>
              <a:rPr lang="fr-FR" sz="1800" dirty="0"/>
              <a:t>Liberté de copier</a:t>
            </a:r>
          </a:p>
        </p:txBody>
      </p:sp>
      <p:sp>
        <p:nvSpPr>
          <p:cNvPr id="11" name="Espace réservé du texte 10"/>
          <p:cNvSpPr>
            <a:spLocks noGrp="1"/>
          </p:cNvSpPr>
          <p:nvPr>
            <p:ph type="body" sz="quarter" idx="16"/>
          </p:nvPr>
        </p:nvSpPr>
        <p:spPr>
          <a:xfrm>
            <a:off x="6668167" y="2152700"/>
            <a:ext cx="2520000" cy="774016"/>
          </a:xfrm>
        </p:spPr>
        <p:txBody>
          <a:bodyPr/>
          <a:lstStyle/>
          <a:p>
            <a:r>
              <a:rPr lang="fr-FR" sz="1800" dirty="0"/>
              <a:t>Liberté d’étudier</a:t>
            </a:r>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4</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p:txBody>
          <a:bodyPr/>
          <a:lstStyle/>
          <a:p>
            <a:r>
              <a:rPr lang="fr-FR" sz="4000" b="1" dirty="0"/>
              <a:t>Qu'est ce qu'un logiciel libre ?</a:t>
            </a:r>
            <a:br>
              <a:rPr lang="fr-FR" sz="4000" b="1" dirty="0"/>
            </a:br>
            <a:br>
              <a:rPr lang="fr-FR" sz="2000" b="1" dirty="0"/>
            </a:br>
            <a:endParaRPr lang="fr-FR" sz="2000" dirty="0"/>
          </a:p>
        </p:txBody>
      </p:sp>
      <p:sp>
        <p:nvSpPr>
          <p:cNvPr id="13" name="ZoneTexte 12">
            <a:extLst>
              <a:ext uri="{FF2B5EF4-FFF2-40B4-BE49-F238E27FC236}">
                <a16:creationId xmlns:a16="http://schemas.microsoft.com/office/drawing/2014/main" id="{07153BB7-86DB-4D13-AFBF-7068D801079E}"/>
              </a:ext>
            </a:extLst>
          </p:cNvPr>
          <p:cNvSpPr txBox="1"/>
          <p:nvPr/>
        </p:nvSpPr>
        <p:spPr>
          <a:xfrm>
            <a:off x="4492667" y="2882125"/>
            <a:ext cx="4800600" cy="369332"/>
          </a:xfrm>
          <a:prstGeom prst="rect">
            <a:avLst/>
          </a:prstGeom>
          <a:noFill/>
        </p:spPr>
        <p:txBody>
          <a:bodyPr wrap="square">
            <a:spAutoFit/>
          </a:bodyPr>
          <a:lstStyle/>
          <a:p>
            <a:r>
              <a:rPr lang="fr-FR" dirty="0"/>
              <a:t>Liberté de modifier</a:t>
            </a:r>
          </a:p>
        </p:txBody>
      </p:sp>
      <p:sp>
        <p:nvSpPr>
          <p:cNvPr id="15" name="ZoneTexte 14">
            <a:extLst>
              <a:ext uri="{FF2B5EF4-FFF2-40B4-BE49-F238E27FC236}">
                <a16:creationId xmlns:a16="http://schemas.microsoft.com/office/drawing/2014/main" id="{8998644D-A04B-4205-94C9-1D77129753D0}"/>
              </a:ext>
            </a:extLst>
          </p:cNvPr>
          <p:cNvSpPr txBox="1"/>
          <p:nvPr/>
        </p:nvSpPr>
        <p:spPr>
          <a:xfrm>
            <a:off x="2627784" y="1477328"/>
            <a:ext cx="4800600" cy="523220"/>
          </a:xfrm>
          <a:prstGeom prst="rect">
            <a:avLst/>
          </a:prstGeom>
          <a:noFill/>
        </p:spPr>
        <p:txBody>
          <a:bodyPr wrap="square">
            <a:spAutoFit/>
          </a:bodyPr>
          <a:lstStyle/>
          <a:p>
            <a:r>
              <a:rPr lang="fr-FR" sz="2800" dirty="0"/>
              <a:t>4 points de liberté</a:t>
            </a:r>
          </a:p>
        </p:txBody>
      </p:sp>
      <p:pic>
        <p:nvPicPr>
          <p:cNvPr id="16" name="Image 15">
            <a:extLst>
              <a:ext uri="{FF2B5EF4-FFF2-40B4-BE49-F238E27FC236}">
                <a16:creationId xmlns:a16="http://schemas.microsoft.com/office/drawing/2014/main" id="{E7E46CCD-C84B-45B6-B23C-11D02235E342}"/>
              </a:ext>
            </a:extLst>
          </p:cNvPr>
          <p:cNvPicPr>
            <a:picLocks noChangeAspect="1"/>
          </p:cNvPicPr>
          <p:nvPr/>
        </p:nvPicPr>
        <p:blipFill>
          <a:blip r:embed="rId3"/>
          <a:stretch>
            <a:fillRect/>
          </a:stretch>
        </p:blipFill>
        <p:spPr>
          <a:xfrm>
            <a:off x="7090482" y="2641626"/>
            <a:ext cx="1197285" cy="1197285"/>
          </a:xfrm>
          <a:prstGeom prst="rect">
            <a:avLst/>
          </a:prstGeom>
        </p:spPr>
      </p:pic>
      <p:pic>
        <p:nvPicPr>
          <p:cNvPr id="18" name="Image 17">
            <a:extLst>
              <a:ext uri="{FF2B5EF4-FFF2-40B4-BE49-F238E27FC236}">
                <a16:creationId xmlns:a16="http://schemas.microsoft.com/office/drawing/2014/main" id="{CFA3A984-7FA3-40EC-90D7-56E8A28DBB16}"/>
              </a:ext>
            </a:extLst>
          </p:cNvPr>
          <p:cNvPicPr>
            <a:picLocks noChangeAspect="1"/>
          </p:cNvPicPr>
          <p:nvPr/>
        </p:nvPicPr>
        <p:blipFill>
          <a:blip r:embed="rId4"/>
          <a:stretch>
            <a:fillRect/>
          </a:stretch>
        </p:blipFill>
        <p:spPr>
          <a:xfrm>
            <a:off x="271913" y="2131867"/>
            <a:ext cx="1582805" cy="1187104"/>
          </a:xfrm>
          <a:prstGeom prst="rect">
            <a:avLst/>
          </a:prstGeom>
        </p:spPr>
      </p:pic>
      <p:pic>
        <p:nvPicPr>
          <p:cNvPr id="22" name="Image 21">
            <a:extLst>
              <a:ext uri="{FF2B5EF4-FFF2-40B4-BE49-F238E27FC236}">
                <a16:creationId xmlns:a16="http://schemas.microsoft.com/office/drawing/2014/main" id="{52CDE8E9-A8FE-42F8-8BAA-D99C24A3E10E}"/>
              </a:ext>
            </a:extLst>
          </p:cNvPr>
          <p:cNvPicPr>
            <a:picLocks noChangeAspect="1"/>
          </p:cNvPicPr>
          <p:nvPr/>
        </p:nvPicPr>
        <p:blipFill>
          <a:blip r:embed="rId5"/>
          <a:stretch>
            <a:fillRect/>
          </a:stretch>
        </p:blipFill>
        <p:spPr>
          <a:xfrm>
            <a:off x="4984020" y="3361501"/>
            <a:ext cx="1170000" cy="1170000"/>
          </a:xfrm>
          <a:prstGeom prst="rect">
            <a:avLst/>
          </a:prstGeom>
        </p:spPr>
      </p:pic>
      <p:pic>
        <p:nvPicPr>
          <p:cNvPr id="1028" name="Picture 4" descr="Icône Fichier, fichiers, copier, coller Gratuit de Wondicon">
            <a:extLst>
              <a:ext uri="{FF2B5EF4-FFF2-40B4-BE49-F238E27FC236}">
                <a16:creationId xmlns:a16="http://schemas.microsoft.com/office/drawing/2014/main" id="{4BA02563-7307-4E3C-BF87-83449353B7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3279" y="3152043"/>
            <a:ext cx="1582805" cy="158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893051" y="1481978"/>
            <a:ext cx="2339793" cy="720000"/>
          </a:xfrm>
        </p:spPr>
        <p:txBody>
          <a:bodyPr/>
          <a:lstStyle/>
          <a:p>
            <a:r>
              <a:rPr lang="fr-FR" sz="1400" b="1" dirty="0"/>
              <a:t>1998</a:t>
            </a:r>
            <a:r>
              <a:rPr lang="fr-FR" sz="1400" dirty="0"/>
              <a:t> Association Bordelaise des Utilisateurs de logiciels Libres</a:t>
            </a:r>
          </a:p>
        </p:txBody>
      </p:sp>
      <p:sp>
        <p:nvSpPr>
          <p:cNvPr id="10" name="Espace réservé du texte 9"/>
          <p:cNvSpPr>
            <a:spLocks noGrp="1"/>
          </p:cNvSpPr>
          <p:nvPr>
            <p:ph type="body" sz="quarter" idx="15"/>
          </p:nvPr>
        </p:nvSpPr>
        <p:spPr>
          <a:xfrm>
            <a:off x="354459" y="2595699"/>
            <a:ext cx="2520000" cy="414372"/>
          </a:xfrm>
        </p:spPr>
        <p:txBody>
          <a:bodyPr/>
          <a:lstStyle/>
          <a:p>
            <a:r>
              <a:rPr lang="fr-FR" sz="1400" b="1" dirty="0"/>
              <a:t>2000</a:t>
            </a:r>
            <a:r>
              <a:rPr lang="fr-FR" sz="1400" dirty="0"/>
              <a:t> : le serveur </a:t>
            </a:r>
            <a:r>
              <a:rPr lang="fr-FR" sz="1400" dirty="0" err="1"/>
              <a:t>AbulÉdu</a:t>
            </a:r>
            <a:endParaRPr lang="fr-FR" sz="1400" dirty="0"/>
          </a:p>
        </p:txBody>
      </p:sp>
      <p:sp>
        <p:nvSpPr>
          <p:cNvPr id="11" name="Espace réservé du texte 10"/>
          <p:cNvSpPr>
            <a:spLocks noGrp="1"/>
          </p:cNvSpPr>
          <p:nvPr>
            <p:ph type="body" sz="quarter" idx="16"/>
          </p:nvPr>
        </p:nvSpPr>
        <p:spPr>
          <a:xfrm>
            <a:off x="1379519" y="3844272"/>
            <a:ext cx="2989881" cy="720000"/>
          </a:xfrm>
        </p:spPr>
        <p:txBody>
          <a:bodyPr/>
          <a:lstStyle/>
          <a:p>
            <a:r>
              <a:rPr lang="fr-FR" sz="1400" b="1" dirty="0"/>
              <a:t>2011</a:t>
            </a:r>
            <a:r>
              <a:rPr lang="fr-FR" sz="1400" dirty="0"/>
              <a:t> : Les projets s’accélèrent avec la reprise du développement des logiciels pédagogiques par l’Association </a:t>
            </a:r>
            <a:r>
              <a:rPr lang="fr-FR" sz="1400" dirty="0" err="1"/>
              <a:t>ABULEdu</a:t>
            </a:r>
            <a:endParaRPr lang="fr-FR" sz="1400"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5</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1835696" y="399645"/>
            <a:ext cx="8424000" cy="720000"/>
          </a:xfrm>
        </p:spPr>
        <p:txBody>
          <a:bodyPr/>
          <a:lstStyle/>
          <a:p>
            <a:r>
              <a:rPr lang="fr-FR" sz="3200" dirty="0"/>
              <a:t>            EDUTWIT  : </a:t>
            </a:r>
            <a:br>
              <a:rPr lang="fr-FR" sz="2800" dirty="0"/>
            </a:br>
            <a:r>
              <a:rPr lang="fr-FR" sz="2800" dirty="0"/>
              <a:t>Un logiciel Libre porté par </a:t>
            </a:r>
            <a:r>
              <a:rPr lang="fr-FR" sz="2800" dirty="0" err="1"/>
              <a:t>ABULEdu</a:t>
            </a:r>
            <a:endParaRPr lang="fr-FR" sz="2800" dirty="0"/>
          </a:p>
        </p:txBody>
      </p:sp>
      <p:pic>
        <p:nvPicPr>
          <p:cNvPr id="6" name="Image 5" descr="Une image contenant texte, clipart, boisson gazeuse&#10;&#10;Description générée automatiquement">
            <a:extLst>
              <a:ext uri="{FF2B5EF4-FFF2-40B4-BE49-F238E27FC236}">
                <a16:creationId xmlns:a16="http://schemas.microsoft.com/office/drawing/2014/main" id="{3CC7D77A-B6CC-498C-A714-4024E619306B}"/>
              </a:ext>
            </a:extLst>
          </p:cNvPr>
          <p:cNvPicPr>
            <a:picLocks noChangeAspect="1"/>
          </p:cNvPicPr>
          <p:nvPr/>
        </p:nvPicPr>
        <p:blipFill>
          <a:blip r:embed="rId3"/>
          <a:stretch>
            <a:fillRect/>
          </a:stretch>
        </p:blipFill>
        <p:spPr>
          <a:xfrm>
            <a:off x="3990949" y="1493074"/>
            <a:ext cx="4260000" cy="1278000"/>
          </a:xfrm>
          <a:prstGeom prst="rect">
            <a:avLst/>
          </a:prstGeom>
        </p:spPr>
      </p:pic>
      <p:pic>
        <p:nvPicPr>
          <p:cNvPr id="16" name="Image 15" descr="Une image contenant graphiques vectoriels&#10;&#10;Description générée automatiquement">
            <a:extLst>
              <a:ext uri="{FF2B5EF4-FFF2-40B4-BE49-F238E27FC236}">
                <a16:creationId xmlns:a16="http://schemas.microsoft.com/office/drawing/2014/main" id="{DAB484FD-4997-441E-A328-388856AAC5A8}"/>
              </a:ext>
            </a:extLst>
          </p:cNvPr>
          <p:cNvPicPr>
            <a:picLocks noChangeAspect="1"/>
          </p:cNvPicPr>
          <p:nvPr/>
        </p:nvPicPr>
        <p:blipFill>
          <a:blip r:embed="rId4"/>
          <a:stretch>
            <a:fillRect/>
          </a:stretch>
        </p:blipFill>
        <p:spPr>
          <a:xfrm>
            <a:off x="243092" y="2977983"/>
            <a:ext cx="1175312" cy="1093040"/>
          </a:xfrm>
          <a:prstGeom prst="rect">
            <a:avLst/>
          </a:prstGeom>
        </p:spPr>
      </p:pic>
      <p:pic>
        <p:nvPicPr>
          <p:cNvPr id="18" name="Image 17">
            <a:extLst>
              <a:ext uri="{FF2B5EF4-FFF2-40B4-BE49-F238E27FC236}">
                <a16:creationId xmlns:a16="http://schemas.microsoft.com/office/drawing/2014/main" id="{F714B2E9-DE2D-4C57-B830-8017566000DD}"/>
              </a:ext>
            </a:extLst>
          </p:cNvPr>
          <p:cNvPicPr>
            <a:picLocks noChangeAspect="1"/>
          </p:cNvPicPr>
          <p:nvPr/>
        </p:nvPicPr>
        <p:blipFill>
          <a:blip r:embed="rId5"/>
          <a:stretch>
            <a:fillRect/>
          </a:stretch>
        </p:blipFill>
        <p:spPr>
          <a:xfrm>
            <a:off x="2761352" y="3208923"/>
            <a:ext cx="2718274" cy="543655"/>
          </a:xfrm>
          <a:prstGeom prst="rect">
            <a:avLst/>
          </a:prstGeom>
        </p:spPr>
      </p:pic>
      <p:pic>
        <p:nvPicPr>
          <p:cNvPr id="20" name="Image 19" descr="Une image contenant texte, clipart&#10;&#10;Description générée automatiquement">
            <a:extLst>
              <a:ext uri="{FF2B5EF4-FFF2-40B4-BE49-F238E27FC236}">
                <a16:creationId xmlns:a16="http://schemas.microsoft.com/office/drawing/2014/main" id="{7CEE99F2-657F-4DCC-89A0-D9D276D2C516}"/>
              </a:ext>
            </a:extLst>
          </p:cNvPr>
          <p:cNvPicPr>
            <a:picLocks noChangeAspect="1"/>
          </p:cNvPicPr>
          <p:nvPr/>
        </p:nvPicPr>
        <p:blipFill>
          <a:blip r:embed="rId6"/>
          <a:stretch>
            <a:fillRect/>
          </a:stretch>
        </p:blipFill>
        <p:spPr>
          <a:xfrm>
            <a:off x="4369400" y="3996211"/>
            <a:ext cx="1026646" cy="543656"/>
          </a:xfrm>
          <a:prstGeom prst="rect">
            <a:avLst/>
          </a:prstGeom>
        </p:spPr>
      </p:pic>
      <p:sp>
        <p:nvSpPr>
          <p:cNvPr id="21" name="ZoneTexte 20">
            <a:extLst>
              <a:ext uri="{FF2B5EF4-FFF2-40B4-BE49-F238E27FC236}">
                <a16:creationId xmlns:a16="http://schemas.microsoft.com/office/drawing/2014/main" id="{79ACFC50-DAF9-433B-8766-FA9FDDCBAB9E}"/>
              </a:ext>
            </a:extLst>
          </p:cNvPr>
          <p:cNvSpPr txBox="1"/>
          <p:nvPr/>
        </p:nvSpPr>
        <p:spPr>
          <a:xfrm>
            <a:off x="5560356" y="2828987"/>
            <a:ext cx="3157963" cy="584775"/>
          </a:xfrm>
          <a:prstGeom prst="rect">
            <a:avLst/>
          </a:prstGeom>
          <a:noFill/>
        </p:spPr>
        <p:txBody>
          <a:bodyPr wrap="square" rtlCol="0">
            <a:spAutoFit/>
          </a:bodyPr>
          <a:lstStyle/>
          <a:p>
            <a:r>
              <a:rPr lang="fr-FR" sz="1600" b="1" dirty="0"/>
              <a:t>Janvier 2017</a:t>
            </a:r>
            <a:r>
              <a:rPr lang="fr-FR" sz="1600" dirty="0"/>
              <a:t> : Services et  outils en ligne par l’association </a:t>
            </a:r>
            <a:r>
              <a:rPr lang="fr-FR" sz="1600" dirty="0" err="1"/>
              <a:t>AbulÉdu-fr</a:t>
            </a:r>
            <a:r>
              <a:rPr lang="fr-FR" sz="1600" dirty="0"/>
              <a:t>.</a:t>
            </a:r>
          </a:p>
        </p:txBody>
      </p:sp>
      <p:pic>
        <p:nvPicPr>
          <p:cNvPr id="29" name="Image 28">
            <a:extLst>
              <a:ext uri="{FF2B5EF4-FFF2-40B4-BE49-F238E27FC236}">
                <a16:creationId xmlns:a16="http://schemas.microsoft.com/office/drawing/2014/main" id="{FB851FFD-EC19-4D31-8B87-F4BA8F2B9C99}"/>
              </a:ext>
            </a:extLst>
          </p:cNvPr>
          <p:cNvPicPr>
            <a:picLocks noChangeAspect="1"/>
          </p:cNvPicPr>
          <p:nvPr/>
        </p:nvPicPr>
        <p:blipFill>
          <a:blip r:embed="rId7"/>
          <a:stretch>
            <a:fillRect/>
          </a:stretch>
        </p:blipFill>
        <p:spPr>
          <a:xfrm>
            <a:off x="1296714" y="2171243"/>
            <a:ext cx="766233" cy="393068"/>
          </a:xfrm>
          <a:prstGeom prst="rect">
            <a:avLst/>
          </a:prstGeom>
        </p:spPr>
      </p:pic>
      <p:pic>
        <p:nvPicPr>
          <p:cNvPr id="30" name="Image 29" descr="Une image contenant texte, clipart&#10;&#10;Description générée automatiquement">
            <a:extLst>
              <a:ext uri="{FF2B5EF4-FFF2-40B4-BE49-F238E27FC236}">
                <a16:creationId xmlns:a16="http://schemas.microsoft.com/office/drawing/2014/main" id="{B4E2B0F5-C665-4FA3-AFC8-C936AF31016A}"/>
              </a:ext>
            </a:extLst>
          </p:cNvPr>
          <p:cNvPicPr>
            <a:picLocks noChangeAspect="1"/>
          </p:cNvPicPr>
          <p:nvPr/>
        </p:nvPicPr>
        <p:blipFill>
          <a:blip r:embed="rId8"/>
          <a:stretch>
            <a:fillRect/>
          </a:stretch>
        </p:blipFill>
        <p:spPr>
          <a:xfrm>
            <a:off x="5187872" y="185936"/>
            <a:ext cx="1148136" cy="632687"/>
          </a:xfrm>
          <a:prstGeom prst="rect">
            <a:avLst/>
          </a:prstGeom>
        </p:spPr>
      </p:pic>
      <p:sp>
        <p:nvSpPr>
          <p:cNvPr id="32" name="ZoneTexte 31">
            <a:extLst>
              <a:ext uri="{FF2B5EF4-FFF2-40B4-BE49-F238E27FC236}">
                <a16:creationId xmlns:a16="http://schemas.microsoft.com/office/drawing/2014/main" id="{4710F3CA-2C77-4D76-BE10-E4A2DB4DDBB5}"/>
              </a:ext>
            </a:extLst>
          </p:cNvPr>
          <p:cNvSpPr txBox="1"/>
          <p:nvPr/>
        </p:nvSpPr>
        <p:spPr>
          <a:xfrm>
            <a:off x="6120949" y="3632990"/>
            <a:ext cx="5130800" cy="369332"/>
          </a:xfrm>
          <a:prstGeom prst="rect">
            <a:avLst/>
          </a:prstGeom>
          <a:noFill/>
        </p:spPr>
        <p:txBody>
          <a:bodyPr wrap="square">
            <a:spAutoFit/>
          </a:bodyPr>
          <a:lstStyle/>
          <a:p>
            <a:r>
              <a:rPr lang="fr-FR" dirty="0">
                <a:solidFill>
                  <a:schemeClr val="tx2">
                    <a:lumMod val="60000"/>
                    <a:lumOff val="40000"/>
                  </a:schemeClr>
                </a:solidFill>
                <a:hlinkClick r:id="rId9">
                  <a:extLst>
                    <a:ext uri="{A12FA001-AC4F-418D-AE19-62706E023703}">
                      <ahyp:hlinkClr xmlns:ahyp="http://schemas.microsoft.com/office/drawing/2018/hyperlinkcolor" val="tx"/>
                    </a:ext>
                  </a:extLst>
                </a:hlinkClick>
              </a:rPr>
              <a:t>https://www.abuledu.org/</a:t>
            </a:r>
            <a:endParaRPr lang="fr-FR" dirty="0">
              <a:solidFill>
                <a:schemeClr val="tx2">
                  <a:lumMod val="60000"/>
                  <a:lumOff val="40000"/>
                </a:schemeClr>
              </a:solidFill>
            </a:endParaRPr>
          </a:p>
        </p:txBody>
      </p:sp>
    </p:spTree>
    <p:extLst>
      <p:ext uri="{BB962C8B-B14F-4D97-AF65-F5344CB8AC3E}">
        <p14:creationId xmlns:p14="http://schemas.microsoft.com/office/powerpoint/2010/main" val="375253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539552" y="1550500"/>
            <a:ext cx="2520000" cy="591734"/>
          </a:xfrm>
        </p:spPr>
        <p:txBody>
          <a:bodyPr/>
          <a:lstStyle/>
          <a:p>
            <a:r>
              <a:rPr lang="fr-FR" sz="1800" dirty="0"/>
              <a:t>Site hébergé en France sur le serveur de l’association.</a:t>
            </a:r>
          </a:p>
          <a:p>
            <a:endParaRPr lang="fr-FR" dirty="0"/>
          </a:p>
        </p:txBody>
      </p:sp>
      <p:sp>
        <p:nvSpPr>
          <p:cNvPr id="10" name="Espace réservé du texte 9"/>
          <p:cNvSpPr>
            <a:spLocks noGrp="1"/>
          </p:cNvSpPr>
          <p:nvPr>
            <p:ph type="body" sz="quarter" idx="15"/>
          </p:nvPr>
        </p:nvSpPr>
        <p:spPr>
          <a:xfrm>
            <a:off x="2389995" y="2344382"/>
            <a:ext cx="2286530" cy="591734"/>
          </a:xfrm>
        </p:spPr>
        <p:txBody>
          <a:bodyPr/>
          <a:lstStyle/>
          <a:p>
            <a:r>
              <a:rPr lang="fr-FR" sz="1800" dirty="0"/>
              <a:t>Les données personnelles ne seront jamais partagées.</a:t>
            </a:r>
          </a:p>
          <a:p>
            <a:endParaRPr lang="fr-FR" dirty="0"/>
          </a:p>
        </p:txBody>
      </p:sp>
      <p:sp>
        <p:nvSpPr>
          <p:cNvPr id="11" name="Espace réservé du texte 10"/>
          <p:cNvSpPr>
            <a:spLocks noGrp="1"/>
          </p:cNvSpPr>
          <p:nvPr>
            <p:ph type="body" sz="quarter" idx="16"/>
          </p:nvPr>
        </p:nvSpPr>
        <p:spPr>
          <a:xfrm>
            <a:off x="4291557" y="1473576"/>
            <a:ext cx="2799446" cy="1289374"/>
          </a:xfrm>
        </p:spPr>
        <p:txBody>
          <a:bodyPr/>
          <a:lstStyle/>
          <a:p>
            <a:r>
              <a:rPr lang="fr-FR" sz="1800" dirty="0"/>
              <a:t>Seule une adresse de courrier électronique est nécessaire pour ouvrir un compte.</a:t>
            </a:r>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6</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539552" y="267534"/>
            <a:ext cx="8284209" cy="1289375"/>
          </a:xfrm>
        </p:spPr>
        <p:txBody>
          <a:bodyPr/>
          <a:lstStyle/>
          <a:p>
            <a:br>
              <a:rPr lang="fr-FR" dirty="0"/>
            </a:br>
            <a:br>
              <a:rPr lang="fr-FR" dirty="0"/>
            </a:br>
            <a:r>
              <a:rPr lang="fr-FR" dirty="0"/>
              <a:t>un réseau social       éthique    et     responsable</a:t>
            </a:r>
            <a:br>
              <a:rPr lang="fr-FR" dirty="0"/>
            </a:br>
            <a:endParaRPr lang="fr-FR" dirty="0"/>
          </a:p>
        </p:txBody>
      </p:sp>
      <p:pic>
        <p:nvPicPr>
          <p:cNvPr id="13" name="Image 12" descr="Une image contenant texte, clipart&#10;&#10;Description générée automatiquement">
            <a:extLst>
              <a:ext uri="{FF2B5EF4-FFF2-40B4-BE49-F238E27FC236}">
                <a16:creationId xmlns:a16="http://schemas.microsoft.com/office/drawing/2014/main" id="{81F7ED11-1112-4E96-AE76-1E9EF80A7AB5}"/>
              </a:ext>
            </a:extLst>
          </p:cNvPr>
          <p:cNvPicPr>
            <a:picLocks noChangeAspect="1"/>
          </p:cNvPicPr>
          <p:nvPr/>
        </p:nvPicPr>
        <p:blipFill>
          <a:blip r:embed="rId3"/>
          <a:stretch>
            <a:fillRect/>
          </a:stretch>
        </p:blipFill>
        <p:spPr>
          <a:xfrm>
            <a:off x="3851920" y="121957"/>
            <a:ext cx="1440160" cy="793609"/>
          </a:xfrm>
          <a:prstGeom prst="rect">
            <a:avLst/>
          </a:prstGeom>
        </p:spPr>
      </p:pic>
      <p:sp>
        <p:nvSpPr>
          <p:cNvPr id="16" name="ZoneTexte 15">
            <a:extLst>
              <a:ext uri="{FF2B5EF4-FFF2-40B4-BE49-F238E27FC236}">
                <a16:creationId xmlns:a16="http://schemas.microsoft.com/office/drawing/2014/main" id="{2D7194B5-3C2A-4EF5-8095-2A47DDC08CDD}"/>
              </a:ext>
            </a:extLst>
          </p:cNvPr>
          <p:cNvSpPr txBox="1"/>
          <p:nvPr/>
        </p:nvSpPr>
        <p:spPr>
          <a:xfrm>
            <a:off x="7052640" y="2943485"/>
            <a:ext cx="1731360" cy="646331"/>
          </a:xfrm>
          <a:prstGeom prst="rect">
            <a:avLst/>
          </a:prstGeom>
          <a:noFill/>
        </p:spPr>
        <p:txBody>
          <a:bodyPr wrap="square">
            <a:spAutoFit/>
          </a:bodyPr>
          <a:lstStyle/>
          <a:p>
            <a:r>
              <a:rPr lang="fr-FR" dirty="0"/>
              <a:t>Pas de publicité.</a:t>
            </a:r>
          </a:p>
        </p:txBody>
      </p:sp>
      <p:pic>
        <p:nvPicPr>
          <p:cNvPr id="17" name="Image 16" descr="Une image contenant texte, signe, clipart&#10;&#10;Description générée automatiquement">
            <a:extLst>
              <a:ext uri="{FF2B5EF4-FFF2-40B4-BE49-F238E27FC236}">
                <a16:creationId xmlns:a16="http://schemas.microsoft.com/office/drawing/2014/main" id="{58EA5DE5-B09C-4E8A-B695-C5A18C76B34E}"/>
              </a:ext>
            </a:extLst>
          </p:cNvPr>
          <p:cNvPicPr>
            <a:picLocks noChangeAspect="1"/>
          </p:cNvPicPr>
          <p:nvPr/>
        </p:nvPicPr>
        <p:blipFill>
          <a:blip r:embed="rId4"/>
          <a:stretch>
            <a:fillRect/>
          </a:stretch>
        </p:blipFill>
        <p:spPr>
          <a:xfrm>
            <a:off x="7452320" y="3580106"/>
            <a:ext cx="1018214" cy="936104"/>
          </a:xfrm>
          <a:prstGeom prst="rect">
            <a:avLst/>
          </a:prstGeom>
        </p:spPr>
      </p:pic>
      <p:pic>
        <p:nvPicPr>
          <p:cNvPr id="19" name="Image 18">
            <a:extLst>
              <a:ext uri="{FF2B5EF4-FFF2-40B4-BE49-F238E27FC236}">
                <a16:creationId xmlns:a16="http://schemas.microsoft.com/office/drawing/2014/main" id="{0189804E-1749-4369-A749-F2CC55C80677}"/>
              </a:ext>
            </a:extLst>
          </p:cNvPr>
          <p:cNvPicPr>
            <a:picLocks noChangeAspect="1"/>
          </p:cNvPicPr>
          <p:nvPr/>
        </p:nvPicPr>
        <p:blipFill>
          <a:blip r:embed="rId5"/>
          <a:stretch>
            <a:fillRect/>
          </a:stretch>
        </p:blipFill>
        <p:spPr>
          <a:xfrm>
            <a:off x="369849" y="2478010"/>
            <a:ext cx="1190932" cy="1190932"/>
          </a:xfrm>
          <a:prstGeom prst="rect">
            <a:avLst/>
          </a:prstGeom>
        </p:spPr>
      </p:pic>
      <p:pic>
        <p:nvPicPr>
          <p:cNvPr id="21" name="Image 20">
            <a:extLst>
              <a:ext uri="{FF2B5EF4-FFF2-40B4-BE49-F238E27FC236}">
                <a16:creationId xmlns:a16="http://schemas.microsoft.com/office/drawing/2014/main" id="{26A3F0A1-9C7C-4E68-875E-BDD23B4F8456}"/>
              </a:ext>
            </a:extLst>
          </p:cNvPr>
          <p:cNvPicPr>
            <a:picLocks noChangeAspect="1"/>
          </p:cNvPicPr>
          <p:nvPr/>
        </p:nvPicPr>
        <p:blipFill>
          <a:blip r:embed="rId6"/>
          <a:stretch>
            <a:fillRect/>
          </a:stretch>
        </p:blipFill>
        <p:spPr>
          <a:xfrm>
            <a:off x="1475656" y="3482925"/>
            <a:ext cx="1190932" cy="1190932"/>
          </a:xfrm>
          <a:prstGeom prst="rect">
            <a:avLst/>
          </a:prstGeom>
        </p:spPr>
      </p:pic>
      <p:pic>
        <p:nvPicPr>
          <p:cNvPr id="2050" name="Picture 2" descr="Créer une adresse mail » Solution et boîte mail professionnelles">
            <a:extLst>
              <a:ext uri="{FF2B5EF4-FFF2-40B4-BE49-F238E27FC236}">
                <a16:creationId xmlns:a16="http://schemas.microsoft.com/office/drawing/2014/main" id="{75A3331F-CADE-4E80-8521-997572E2B1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2581" y="1582445"/>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8E8073E7-2B80-41E5-AB1F-4E842E3963E8}"/>
              </a:ext>
            </a:extLst>
          </p:cNvPr>
          <p:cNvSpPr txBox="1"/>
          <p:nvPr/>
        </p:nvSpPr>
        <p:spPr>
          <a:xfrm>
            <a:off x="3858535" y="3723589"/>
            <a:ext cx="2952000" cy="923330"/>
          </a:xfrm>
          <a:prstGeom prst="rect">
            <a:avLst/>
          </a:prstGeom>
          <a:noFill/>
        </p:spPr>
        <p:txBody>
          <a:bodyPr wrap="square">
            <a:spAutoFit/>
          </a:bodyPr>
          <a:lstStyle/>
          <a:p>
            <a:r>
              <a:rPr lang="fr-FR" dirty="0"/>
              <a:t>Service accessible uniquement en liaison sécurisée.</a:t>
            </a:r>
          </a:p>
        </p:txBody>
      </p:sp>
      <p:pic>
        <p:nvPicPr>
          <p:cNvPr id="25" name="Image 24" descr="Une image contenant flèche&#10;&#10;Description générée automatiquement">
            <a:extLst>
              <a:ext uri="{FF2B5EF4-FFF2-40B4-BE49-F238E27FC236}">
                <a16:creationId xmlns:a16="http://schemas.microsoft.com/office/drawing/2014/main" id="{87241286-2E5C-4901-B2BA-FFF2877764FF}"/>
              </a:ext>
            </a:extLst>
          </p:cNvPr>
          <p:cNvPicPr>
            <a:picLocks noChangeAspect="1"/>
          </p:cNvPicPr>
          <p:nvPr/>
        </p:nvPicPr>
        <p:blipFill>
          <a:blip r:embed="rId8"/>
          <a:stretch>
            <a:fillRect/>
          </a:stretch>
        </p:blipFill>
        <p:spPr>
          <a:xfrm>
            <a:off x="5148064" y="2615828"/>
            <a:ext cx="1190932" cy="1190932"/>
          </a:xfrm>
          <a:prstGeom prst="rect">
            <a:avLst/>
          </a:prstGeom>
        </p:spPr>
      </p:pic>
    </p:spTree>
    <p:extLst>
      <p:ext uri="{BB962C8B-B14F-4D97-AF65-F5344CB8AC3E}">
        <p14:creationId xmlns:p14="http://schemas.microsoft.com/office/powerpoint/2010/main" val="40571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6"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1295916" y="1602149"/>
            <a:ext cx="2520000" cy="879766"/>
          </a:xfrm>
        </p:spPr>
        <p:txBody>
          <a:bodyPr/>
          <a:lstStyle/>
          <a:p>
            <a:r>
              <a:rPr lang="fr-FR" sz="2800" dirty="0"/>
              <a:t>ECRIRE</a:t>
            </a:r>
          </a:p>
        </p:txBody>
      </p:sp>
      <p:sp>
        <p:nvSpPr>
          <p:cNvPr id="10" name="Espace réservé du texte 9"/>
          <p:cNvSpPr>
            <a:spLocks noGrp="1"/>
          </p:cNvSpPr>
          <p:nvPr>
            <p:ph type="body" sz="quarter" idx="15"/>
          </p:nvPr>
        </p:nvSpPr>
        <p:spPr>
          <a:xfrm>
            <a:off x="4009702" y="1483707"/>
            <a:ext cx="2984202" cy="879766"/>
          </a:xfrm>
        </p:spPr>
        <p:txBody>
          <a:bodyPr/>
          <a:lstStyle/>
          <a:p>
            <a:pPr algn="ctr"/>
            <a:r>
              <a:rPr lang="fr-FR" sz="2800" dirty="0"/>
              <a:t>COMMUNIQUER INTERAGIR </a:t>
            </a:r>
          </a:p>
        </p:txBody>
      </p:sp>
      <p:sp>
        <p:nvSpPr>
          <p:cNvPr id="11" name="Espace réservé du texte 10"/>
          <p:cNvSpPr>
            <a:spLocks noGrp="1"/>
          </p:cNvSpPr>
          <p:nvPr>
            <p:ph type="body" sz="quarter" idx="16"/>
          </p:nvPr>
        </p:nvSpPr>
        <p:spPr>
          <a:xfrm>
            <a:off x="6102704" y="3225022"/>
            <a:ext cx="2520000" cy="879766"/>
          </a:xfrm>
        </p:spPr>
        <p:txBody>
          <a:bodyPr/>
          <a:lstStyle/>
          <a:p>
            <a:pPr algn="ctr"/>
            <a:r>
              <a:rPr lang="fr-FR" sz="2800" dirty="0"/>
              <a:t>OUVERTURE SUR LE MONDE </a:t>
            </a:r>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7</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359999" y="915566"/>
            <a:ext cx="8424000" cy="720000"/>
          </a:xfrm>
        </p:spPr>
        <p:txBody>
          <a:bodyPr/>
          <a:lstStyle/>
          <a:p>
            <a:r>
              <a:rPr lang="fr-FR" dirty="0"/>
              <a:t>Utiliser les réseaux sociaux en classe : pourquoi ?</a:t>
            </a:r>
          </a:p>
        </p:txBody>
      </p:sp>
      <p:sp>
        <p:nvSpPr>
          <p:cNvPr id="6" name="ZoneTexte 5">
            <a:extLst>
              <a:ext uri="{FF2B5EF4-FFF2-40B4-BE49-F238E27FC236}">
                <a16:creationId xmlns:a16="http://schemas.microsoft.com/office/drawing/2014/main" id="{E46B1178-A4B5-4D2A-A176-F3A54747DD01}"/>
              </a:ext>
            </a:extLst>
          </p:cNvPr>
          <p:cNvSpPr txBox="1"/>
          <p:nvPr/>
        </p:nvSpPr>
        <p:spPr>
          <a:xfrm>
            <a:off x="1979712" y="3361746"/>
            <a:ext cx="3240360" cy="954107"/>
          </a:xfrm>
          <a:prstGeom prst="rect">
            <a:avLst/>
          </a:prstGeom>
          <a:noFill/>
        </p:spPr>
        <p:txBody>
          <a:bodyPr wrap="square" rtlCol="0">
            <a:spAutoFit/>
          </a:bodyPr>
          <a:lstStyle/>
          <a:p>
            <a:r>
              <a:rPr lang="fr-FR" sz="2800" dirty="0"/>
              <a:t>CITOYENNETE NUMERIQUE</a:t>
            </a:r>
          </a:p>
        </p:txBody>
      </p:sp>
      <p:pic>
        <p:nvPicPr>
          <p:cNvPr id="13" name="Image 12">
            <a:extLst>
              <a:ext uri="{FF2B5EF4-FFF2-40B4-BE49-F238E27FC236}">
                <a16:creationId xmlns:a16="http://schemas.microsoft.com/office/drawing/2014/main" id="{88F92BFA-43FD-47FA-A2EE-530A4048FDB4}"/>
              </a:ext>
            </a:extLst>
          </p:cNvPr>
          <p:cNvPicPr>
            <a:picLocks noChangeAspect="1"/>
          </p:cNvPicPr>
          <p:nvPr/>
        </p:nvPicPr>
        <p:blipFill>
          <a:blip r:embed="rId3"/>
          <a:stretch>
            <a:fillRect/>
          </a:stretch>
        </p:blipFill>
        <p:spPr>
          <a:xfrm>
            <a:off x="2058113" y="1635566"/>
            <a:ext cx="1287487" cy="1287487"/>
          </a:xfrm>
          <a:prstGeom prst="rect">
            <a:avLst/>
          </a:prstGeom>
        </p:spPr>
      </p:pic>
      <p:pic>
        <p:nvPicPr>
          <p:cNvPr id="3074" name="Picture 2" descr="Icône Réseau, la société, la communication, en ligne, chat Gratuit de  Detecting Fake News Glyph">
            <a:extLst>
              <a:ext uri="{FF2B5EF4-FFF2-40B4-BE49-F238E27FC236}">
                <a16:creationId xmlns:a16="http://schemas.microsoft.com/office/drawing/2014/main" id="{F1005782-CFA7-4559-956C-38327C7FF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428" y="1348454"/>
            <a:ext cx="1251395" cy="125139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CDDB96D1-603D-4182-B779-778CC60B2117}"/>
              </a:ext>
            </a:extLst>
          </p:cNvPr>
          <p:cNvPicPr>
            <a:picLocks noChangeAspect="1"/>
          </p:cNvPicPr>
          <p:nvPr/>
        </p:nvPicPr>
        <p:blipFill>
          <a:blip r:embed="rId5"/>
          <a:stretch>
            <a:fillRect/>
          </a:stretch>
        </p:blipFill>
        <p:spPr>
          <a:xfrm>
            <a:off x="539552" y="3025968"/>
            <a:ext cx="1338914" cy="1338914"/>
          </a:xfrm>
          <a:prstGeom prst="rect">
            <a:avLst/>
          </a:prstGeom>
        </p:spPr>
      </p:pic>
      <p:pic>
        <p:nvPicPr>
          <p:cNvPr id="16" name="Image 15" descr="Une image contenant shoji, bâtiment, fenêtre&#10;&#10;Description générée automatiquement">
            <a:extLst>
              <a:ext uri="{FF2B5EF4-FFF2-40B4-BE49-F238E27FC236}">
                <a16:creationId xmlns:a16="http://schemas.microsoft.com/office/drawing/2014/main" id="{13843412-1AFF-438D-9A65-D1D068CE8097}"/>
              </a:ext>
            </a:extLst>
          </p:cNvPr>
          <p:cNvPicPr>
            <a:picLocks noChangeAspect="1"/>
          </p:cNvPicPr>
          <p:nvPr/>
        </p:nvPicPr>
        <p:blipFill>
          <a:blip r:embed="rId6"/>
          <a:stretch>
            <a:fillRect/>
          </a:stretch>
        </p:blipFill>
        <p:spPr>
          <a:xfrm>
            <a:off x="4790755" y="3025968"/>
            <a:ext cx="1345350" cy="1345350"/>
          </a:xfrm>
          <a:prstGeom prst="rect">
            <a:avLst/>
          </a:prstGeom>
        </p:spPr>
      </p:pic>
    </p:spTree>
    <p:extLst>
      <p:ext uri="{BB962C8B-B14F-4D97-AF65-F5344CB8AC3E}">
        <p14:creationId xmlns:p14="http://schemas.microsoft.com/office/powerpoint/2010/main" val="275422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235421" y="816751"/>
            <a:ext cx="2520000" cy="735750"/>
          </a:xfrm>
        </p:spPr>
        <p:txBody>
          <a:bodyPr/>
          <a:lstStyle/>
          <a:p>
            <a:r>
              <a:rPr lang="fr-FR" sz="2400" dirty="0"/>
              <a:t>Le Bureau </a:t>
            </a:r>
          </a:p>
          <a:p>
            <a:r>
              <a:rPr lang="fr-FR" sz="2400" dirty="0" err="1"/>
              <a:t>Edutwit</a:t>
            </a:r>
            <a:r>
              <a:rPr lang="fr-FR" sz="2400" dirty="0"/>
              <a:t> :</a:t>
            </a:r>
          </a:p>
        </p:txBody>
      </p:sp>
      <p:sp>
        <p:nvSpPr>
          <p:cNvPr id="10" name="Espace réservé du texte 9"/>
          <p:cNvSpPr>
            <a:spLocks noGrp="1"/>
          </p:cNvSpPr>
          <p:nvPr>
            <p:ph type="body" sz="quarter" idx="15"/>
          </p:nvPr>
        </p:nvSpPr>
        <p:spPr>
          <a:xfrm>
            <a:off x="3312000" y="1836000"/>
            <a:ext cx="2520000" cy="735750"/>
          </a:xfrm>
        </p:spPr>
        <p:txBody>
          <a:bodyPr/>
          <a:lstStyle/>
          <a:p>
            <a:endParaRPr lang="fr-FR" dirty="0"/>
          </a:p>
        </p:txBody>
      </p:sp>
      <p:sp>
        <p:nvSpPr>
          <p:cNvPr id="11" name="Espace réservé du texte 10"/>
          <p:cNvSpPr>
            <a:spLocks noGrp="1"/>
          </p:cNvSpPr>
          <p:nvPr>
            <p:ph type="body" sz="quarter" idx="16"/>
          </p:nvPr>
        </p:nvSpPr>
        <p:spPr>
          <a:xfrm>
            <a:off x="6264000" y="1836000"/>
            <a:ext cx="2520000" cy="735750"/>
          </a:xfrm>
        </p:spPr>
        <p:txBody>
          <a:bodyPr/>
          <a:lstStyle/>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8</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346287" y="229630"/>
            <a:ext cx="8424000" cy="720000"/>
          </a:xfrm>
        </p:spPr>
        <p:txBody>
          <a:bodyPr/>
          <a:lstStyle/>
          <a:p>
            <a:pPr algn="ctr"/>
            <a:r>
              <a:rPr lang="fr-FR" dirty="0"/>
              <a:t>Découvrir </a:t>
            </a:r>
            <a:r>
              <a:rPr lang="fr-FR" dirty="0" err="1"/>
              <a:t>Edutwit</a:t>
            </a:r>
            <a:endParaRPr lang="fr-FR" dirty="0"/>
          </a:p>
        </p:txBody>
      </p:sp>
      <p:pic>
        <p:nvPicPr>
          <p:cNvPr id="16" name="Image 15" descr="Une image contenant texte&#10;&#10;Description générée automatiquement">
            <a:extLst>
              <a:ext uri="{FF2B5EF4-FFF2-40B4-BE49-F238E27FC236}">
                <a16:creationId xmlns:a16="http://schemas.microsoft.com/office/drawing/2014/main" id="{F0E1DE1D-E3B5-407C-8A50-D322DC3B120F}"/>
              </a:ext>
            </a:extLst>
          </p:cNvPr>
          <p:cNvPicPr>
            <a:picLocks noChangeAspect="1"/>
          </p:cNvPicPr>
          <p:nvPr/>
        </p:nvPicPr>
        <p:blipFill>
          <a:blip r:embed="rId3"/>
          <a:stretch>
            <a:fillRect/>
          </a:stretch>
        </p:blipFill>
        <p:spPr>
          <a:xfrm>
            <a:off x="1907704" y="849822"/>
            <a:ext cx="6993964" cy="3330807"/>
          </a:xfrm>
          <a:prstGeom prst="rect">
            <a:avLst/>
          </a:prstGeom>
        </p:spPr>
      </p:pic>
    </p:spTree>
    <p:extLst>
      <p:ext uri="{BB962C8B-B14F-4D97-AF65-F5344CB8AC3E}">
        <p14:creationId xmlns:p14="http://schemas.microsoft.com/office/powerpoint/2010/main" val="102883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flipV="1">
            <a:off x="9468544" y="589630"/>
            <a:ext cx="72008" cy="45719"/>
          </a:xfrm>
        </p:spPr>
        <p:txBody>
          <a:bodyPr/>
          <a:lstStyle/>
          <a:p>
            <a:endParaRPr lang="fr-FR" dirty="0"/>
          </a:p>
        </p:txBody>
      </p:sp>
      <p:sp>
        <p:nvSpPr>
          <p:cNvPr id="9" name="Espace réservé du texte 8"/>
          <p:cNvSpPr>
            <a:spLocks noGrp="1"/>
          </p:cNvSpPr>
          <p:nvPr>
            <p:ph type="body" sz="quarter" idx="14"/>
          </p:nvPr>
        </p:nvSpPr>
        <p:spPr>
          <a:xfrm>
            <a:off x="235421" y="816751"/>
            <a:ext cx="2520000" cy="735750"/>
          </a:xfrm>
        </p:spPr>
        <p:txBody>
          <a:bodyPr/>
          <a:lstStyle/>
          <a:p>
            <a:r>
              <a:rPr lang="fr-FR" sz="2400" dirty="0"/>
              <a:t>Les Espaces </a:t>
            </a:r>
            <a:r>
              <a:rPr lang="fr-FR" sz="2400" dirty="0" err="1"/>
              <a:t>Edutwit</a:t>
            </a:r>
            <a:endParaRPr lang="fr-FR" sz="2400" dirty="0"/>
          </a:p>
        </p:txBody>
      </p:sp>
      <p:sp>
        <p:nvSpPr>
          <p:cNvPr id="10" name="Espace réservé du texte 9"/>
          <p:cNvSpPr>
            <a:spLocks noGrp="1"/>
          </p:cNvSpPr>
          <p:nvPr>
            <p:ph type="body" sz="quarter" idx="15"/>
          </p:nvPr>
        </p:nvSpPr>
        <p:spPr>
          <a:xfrm>
            <a:off x="3312000" y="1836000"/>
            <a:ext cx="2520000" cy="735750"/>
          </a:xfrm>
        </p:spPr>
        <p:txBody>
          <a:bodyPr/>
          <a:lstStyle/>
          <a:p>
            <a:endParaRPr lang="fr-FR" dirty="0"/>
          </a:p>
        </p:txBody>
      </p:sp>
      <p:sp>
        <p:nvSpPr>
          <p:cNvPr id="11" name="Espace réservé du texte 10"/>
          <p:cNvSpPr>
            <a:spLocks noGrp="1"/>
          </p:cNvSpPr>
          <p:nvPr>
            <p:ph type="body" sz="quarter" idx="16"/>
          </p:nvPr>
        </p:nvSpPr>
        <p:spPr>
          <a:xfrm>
            <a:off x="6264000" y="1836000"/>
            <a:ext cx="2520000" cy="735750"/>
          </a:xfrm>
        </p:spPr>
        <p:txBody>
          <a:bodyPr/>
          <a:lstStyle/>
          <a:p>
            <a:endParaRPr lang="fr-FR" dirty="0"/>
          </a:p>
        </p:txBody>
      </p:sp>
      <p:sp>
        <p:nvSpPr>
          <p:cNvPr id="2" name="Espace réservé de la date 1"/>
          <p:cNvSpPr>
            <a:spLocks noGrp="1"/>
          </p:cNvSpPr>
          <p:nvPr>
            <p:ph type="dt" sz="half" idx="10"/>
          </p:nvPr>
        </p:nvSpPr>
        <p:spPr/>
        <p:txBody>
          <a:bodyPr/>
          <a:lstStyle/>
          <a:p>
            <a:pPr algn="r"/>
            <a:r>
              <a:rPr lang="fr-FR" cap="all" dirty="0"/>
              <a:t>19/01/2022</a:t>
            </a:r>
          </a:p>
          <a:p>
            <a:pPr algn="r"/>
            <a:endParaRPr lang="fr-FR" cap="all" dirty="0"/>
          </a:p>
        </p:txBody>
      </p:sp>
      <p:sp>
        <p:nvSpPr>
          <p:cNvPr id="3" name="Espace réservé du pied de page 2"/>
          <p:cNvSpPr>
            <a:spLocks noGrp="1"/>
          </p:cNvSpPr>
          <p:nvPr>
            <p:ph type="ftr" sz="quarter" idx="11"/>
          </p:nvPr>
        </p:nvSpPr>
        <p:spPr/>
        <p:txBody>
          <a:bodyPr/>
          <a:lstStyle/>
          <a:p>
            <a:r>
              <a:rPr lang="fr-FR" dirty="0"/>
              <a:t>DTNA/ Atelier Canope33</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9</a:t>
            </a:fld>
            <a:endParaRPr lang="fr-FR" dirty="0"/>
          </a:p>
        </p:txBody>
      </p:sp>
      <p:sp>
        <p:nvSpPr>
          <p:cNvPr id="14" name="Titre 13">
            <a:extLst>
              <a:ext uri="{FF2B5EF4-FFF2-40B4-BE49-F238E27FC236}">
                <a16:creationId xmlns:a16="http://schemas.microsoft.com/office/drawing/2014/main" id="{5DC8F501-1A88-4B39-B8E7-DF4E17B8BB31}"/>
              </a:ext>
            </a:extLst>
          </p:cNvPr>
          <p:cNvSpPr>
            <a:spLocks noGrp="1"/>
          </p:cNvSpPr>
          <p:nvPr>
            <p:ph type="title"/>
          </p:nvPr>
        </p:nvSpPr>
        <p:spPr>
          <a:xfrm>
            <a:off x="346287" y="229630"/>
            <a:ext cx="8424000" cy="720000"/>
          </a:xfrm>
        </p:spPr>
        <p:txBody>
          <a:bodyPr/>
          <a:lstStyle/>
          <a:p>
            <a:pPr algn="ctr"/>
            <a:r>
              <a:rPr lang="fr-FR" dirty="0"/>
              <a:t>Découvrir </a:t>
            </a:r>
            <a:r>
              <a:rPr lang="fr-FR" dirty="0" err="1"/>
              <a:t>Edutwit</a:t>
            </a:r>
            <a:endParaRPr lang="fr-FR" dirty="0"/>
          </a:p>
        </p:txBody>
      </p:sp>
      <p:pic>
        <p:nvPicPr>
          <p:cNvPr id="6" name="Image 5">
            <a:extLst>
              <a:ext uri="{FF2B5EF4-FFF2-40B4-BE49-F238E27FC236}">
                <a16:creationId xmlns:a16="http://schemas.microsoft.com/office/drawing/2014/main" id="{AA6A94AB-DF3B-470E-8E51-88B8ED3E6CD8}"/>
              </a:ext>
            </a:extLst>
          </p:cNvPr>
          <p:cNvPicPr>
            <a:picLocks noChangeAspect="1"/>
          </p:cNvPicPr>
          <p:nvPr/>
        </p:nvPicPr>
        <p:blipFill>
          <a:blip r:embed="rId3"/>
          <a:stretch>
            <a:fillRect/>
          </a:stretch>
        </p:blipFill>
        <p:spPr>
          <a:xfrm>
            <a:off x="1907704" y="1347546"/>
            <a:ext cx="6601432" cy="3135680"/>
          </a:xfrm>
          <a:prstGeom prst="rect">
            <a:avLst/>
          </a:prstGeom>
        </p:spPr>
      </p:pic>
    </p:spTree>
    <p:extLst>
      <p:ext uri="{BB962C8B-B14F-4D97-AF65-F5344CB8AC3E}">
        <p14:creationId xmlns:p14="http://schemas.microsoft.com/office/powerpoint/2010/main" val="60615521"/>
      </p:ext>
    </p:extLst>
  </p:cSld>
  <p:clrMapOvr>
    <a:masterClrMapping/>
  </p:clrMapOvr>
</p:sld>
</file>

<file path=ppt/theme/theme1.xml><?xml version="1.0" encoding="utf-8"?>
<a:theme xmlns:a="http://schemas.openxmlformats.org/drawingml/2006/main" name="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ba8ea352-da58-48e4-ac02-2b110b1a3fed"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CBE3697217D0CA4AB9DDC436D94D63E2" ma:contentTypeVersion="15" ma:contentTypeDescription="Crée un document." ma:contentTypeScope="" ma:versionID="195952cc0b3ac09a84a3c0b09ad43b56">
  <xsd:schema xmlns:xsd="http://www.w3.org/2001/XMLSchema" xmlns:xs="http://www.w3.org/2001/XMLSchema" xmlns:p="http://schemas.microsoft.com/office/2006/metadata/properties" xmlns:ns2="9d0b55f4-2809-4223-a844-fa6629e52ccf" xmlns:ns3="ceb83293-b345-4390-bc80-103e4e7bf209" xmlns:ns4="bf74f081-5a64-4ec7-955e-736b2340a550" targetNamespace="http://schemas.microsoft.com/office/2006/metadata/properties" ma:root="true" ma:fieldsID="addd9b1e222209ad5d89a62b014a83bc" ns2:_="" ns3:_="" ns4:_="">
    <xsd:import namespace="9d0b55f4-2809-4223-a844-fa6629e52ccf"/>
    <xsd:import namespace="ceb83293-b345-4390-bc80-103e4e7bf209"/>
    <xsd:import namespace="bf74f081-5a64-4ec7-955e-736b2340a550"/>
    <xsd:element name="properties">
      <xsd:complexType>
        <xsd:sequence>
          <xsd:element name="documentManagement">
            <xsd:complexType>
              <xsd:all>
                <xsd:element ref="ns2:RGPD" minOccurs="0"/>
                <xsd:element ref="ns2:j1fb0a5f359945f79827765d541aec1e" minOccurs="0"/>
                <xsd:element ref="ns2:TaxCatchAll" minOccurs="0"/>
                <xsd:element ref="ns2:TaxCatchAllLabel"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4:SharedWithUsers" minOccurs="0"/>
                <xsd:element ref="ns4:SharedWithDetail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b55f4-2809-4223-a844-fa6629e52ccf" elementFormDefault="qualified">
    <xsd:import namespace="http://schemas.microsoft.com/office/2006/documentManagement/types"/>
    <xsd:import namespace="http://schemas.microsoft.com/office/infopath/2007/PartnerControls"/>
    <xsd:element name="RGPD" ma:index="8" nillable="true" ma:displayName="RGPD" ma:format="Dropdown" ma:internalName="RGPD">
      <xsd:simpleType>
        <xsd:restriction base="dms:Choice">
          <xsd:enumeration value="Confidentielle"/>
          <xsd:enumeration value="Personnelle"/>
          <xsd:enumeration value="Sensible"/>
        </xsd:restriction>
      </xsd:simpleType>
    </xsd:element>
    <xsd:element name="j1fb0a5f359945f79827765d541aec1e" ma:index="9" nillable="true" ma:taxonomy="true" ma:internalName="j1fb0a5f359945f79827765d541aec1e" ma:taxonomyFieldName="TypologieDocument" ma:displayName="Typologie de document" ma:default="1;#N/A|590b5934-11d1-4345-ab40-b262c114c763" ma:fieldId="{31fb0a5f-3599-45f7-9827-765d541aec1e}" ma:sspId="ba8ea352-da58-48e4-ac02-2b110b1a3fed" ma:termSetId="e8556e3f-b5d5-429a-b536-e8e0aba5face"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d83209b2-c0d3-42f9-b390-3c8135b3aa6c}" ma:internalName="TaxCatchAll" ma:showField="CatchAllData" ma:web="bf74f081-5a64-4ec7-955e-736b2340a550">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d83209b2-c0d3-42f9-b390-3c8135b3aa6c}" ma:internalName="TaxCatchAllLabel" ma:readOnly="true" ma:showField="CatchAllDataLabel" ma:web="bf74f081-5a64-4ec7-955e-736b2340a5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eb83293-b345-4390-bc80-103e4e7bf209"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74f081-5a64-4ec7-955e-736b2340a550" elementFormDefault="qualified">
    <xsd:import namespace="http://schemas.microsoft.com/office/2006/documentManagement/types"/>
    <xsd:import namespace="http://schemas.microsoft.com/office/infopath/2007/PartnerControls"/>
    <xsd:element name="SharedWithUsers" ma:index="2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RGPD xmlns="9d0b55f4-2809-4223-a844-fa6629e52ccf" xsi:nil="true"/>
    <j1fb0a5f359945f79827765d541aec1e xmlns="9d0b55f4-2809-4223-a844-fa6629e52ccf">
      <Terms xmlns="http://schemas.microsoft.com/office/infopath/2007/PartnerControls">
        <TermInfo xmlns="http://schemas.microsoft.com/office/infopath/2007/PartnerControls">
          <TermName xmlns="http://schemas.microsoft.com/office/infopath/2007/PartnerControls">N/A</TermName>
          <TermId xmlns="http://schemas.microsoft.com/office/infopath/2007/PartnerControls">590b5934-11d1-4345-ab40-b262c114c763</TermId>
        </TermInfo>
      </Terms>
    </j1fb0a5f359945f79827765d541aec1e>
    <TaxCatchAll xmlns="9d0b55f4-2809-4223-a844-fa6629e52ccf">
      <Value>1</Value>
    </TaxCatchAll>
  </documentManagement>
</p:properties>
</file>

<file path=customXml/itemProps1.xml><?xml version="1.0" encoding="utf-8"?>
<ds:datastoreItem xmlns:ds="http://schemas.openxmlformats.org/officeDocument/2006/customXml" ds:itemID="{6E38E1BB-8EFF-45BE-A2D4-DE50F3225DAD}">
  <ds:schemaRefs>
    <ds:schemaRef ds:uri="http://schemas.microsoft.com/sharepoint/v3/contenttype/forms"/>
  </ds:schemaRefs>
</ds:datastoreItem>
</file>

<file path=customXml/itemProps2.xml><?xml version="1.0" encoding="utf-8"?>
<ds:datastoreItem xmlns:ds="http://schemas.openxmlformats.org/officeDocument/2006/customXml" ds:itemID="{265CAC9B-1B1B-4F68-B81F-C161A48E36F2}">
  <ds:schemaRefs>
    <ds:schemaRef ds:uri="Microsoft.SharePoint.Taxonomy.ContentTypeSync"/>
  </ds:schemaRefs>
</ds:datastoreItem>
</file>

<file path=customXml/itemProps3.xml><?xml version="1.0" encoding="utf-8"?>
<ds:datastoreItem xmlns:ds="http://schemas.openxmlformats.org/officeDocument/2006/customXml" ds:itemID="{562E15F5-D174-4A85-84FD-A9F477933D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b55f4-2809-4223-a844-fa6629e52ccf"/>
    <ds:schemaRef ds:uri="ceb83293-b345-4390-bc80-103e4e7bf209"/>
    <ds:schemaRef ds:uri="bf74f081-5a64-4ec7-955e-736b2340a5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46CBFE7-94C5-477C-8CC7-1FD208A30B02}">
  <ds:schemaRefs>
    <ds:schemaRef ds:uri="9d0b55f4-2809-4223-a844-fa6629e52ccf"/>
    <ds:schemaRef ds:uri="ceb83293-b345-4390-bc80-103e4e7bf209"/>
    <ds:schemaRef ds:uri="http://purl.org/dc/elements/1.1/"/>
    <ds:schemaRef ds:uri="bf74f081-5a64-4ec7-955e-736b2340a550"/>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OPÉRATEURS</Template>
  <TotalTime>3760</TotalTime>
  <Words>1804</Words>
  <Application>Microsoft Office PowerPoint</Application>
  <PresentationFormat>Affichage à l'écran (16:9)</PresentationFormat>
  <Paragraphs>231</Paragraphs>
  <Slides>17</Slides>
  <Notes>17</Notes>
  <HiddenSlides>0</HiddenSlides>
  <MMClips>2</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17</vt:i4>
      </vt:variant>
    </vt:vector>
  </HeadingPairs>
  <TitlesOfParts>
    <vt:vector size="20" baseType="lpstr">
      <vt:lpstr>Arial</vt:lpstr>
      <vt:lpstr>Marianne</vt:lpstr>
      <vt:lpstr>OPÉRATEURS</vt:lpstr>
      <vt:lpstr>Présentation PowerPoint</vt:lpstr>
      <vt:lpstr>Présentation PowerPoint</vt:lpstr>
      <vt:lpstr>un réseau social     Libre Ethique et          Responsable.  Echanger avec les élèves, les parents,  et d’autres classes avec EDUTWIT :  un réseau pour la classe.    Un réseau social de microblogging (dans la lignée de Twitter), destiné aux jeunes élèves, dans le but de leur enseigner la littératie numérique. </vt:lpstr>
      <vt:lpstr>Qu'est ce qu'un logiciel libre ?  </vt:lpstr>
      <vt:lpstr>            EDUTWIT  :  Un logiciel Libre porté par ABULEdu</vt:lpstr>
      <vt:lpstr>  un réseau social       éthique    et     responsable </vt:lpstr>
      <vt:lpstr>Utiliser les réseaux sociaux en classe : pourquoi ?</vt:lpstr>
      <vt:lpstr>Découvrir Edutwit</vt:lpstr>
      <vt:lpstr>Découvrir Edutwit</vt:lpstr>
      <vt:lpstr>Découvrir Edutwit</vt:lpstr>
      <vt:lpstr>Découvrir Edutwit</vt:lpstr>
      <vt:lpstr>Des enseignants utilisent Edutwit :</vt:lpstr>
      <vt:lpstr>Des enseignants utilisent Eduwtit :</vt:lpstr>
      <vt:lpstr>Des enseignants utilisent Eduwtit :</vt:lpstr>
      <vt:lpstr>Des enseignants utilisent Eduwtit :</vt:lpstr>
      <vt:lpstr>Les enseignants utilisent Edutwit pour :</vt:lpstr>
      <vt:lpstr>Merci pour votre attention</vt:lpstr>
    </vt:vector>
  </TitlesOfParts>
  <Manager>Client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Philippe Guillem</dc:creator>
  <cp:lastModifiedBy>GUILLEM Philippe</cp:lastModifiedBy>
  <cp:revision>6</cp:revision>
  <cp:lastPrinted>2022-01-10T13:12:09Z</cp:lastPrinted>
  <dcterms:created xsi:type="dcterms:W3CDTF">2020-06-09T07:41:39Z</dcterms:created>
  <dcterms:modified xsi:type="dcterms:W3CDTF">2022-02-05T11:05:15Z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0x010100CBE3697217D0CA4AB9DDC436D94D63E2</vt:lpwstr>
  </property>
  <property fmtid="{D5CDD505-2E9C-101B-9397-08002B2CF9AE}" pid="3" name="TypologieDocument">
    <vt:lpwstr>1;#N/A|590b5934-11d1-4345-ab40-b262c114c763</vt:lpwstr>
  </property>
</Properties>
</file>